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26"/>
  </p:notesMasterIdLst>
  <p:sldIdLst>
    <p:sldId id="256" r:id="rId2"/>
    <p:sldId id="258" r:id="rId3"/>
    <p:sldId id="275" r:id="rId4"/>
    <p:sldId id="257" r:id="rId5"/>
    <p:sldId id="259" r:id="rId6"/>
    <p:sldId id="263" r:id="rId7"/>
    <p:sldId id="264" r:id="rId8"/>
    <p:sldId id="266" r:id="rId9"/>
    <p:sldId id="260" r:id="rId10"/>
    <p:sldId id="265" r:id="rId11"/>
    <p:sldId id="269" r:id="rId12"/>
    <p:sldId id="271" r:id="rId13"/>
    <p:sldId id="272" r:id="rId14"/>
    <p:sldId id="273" r:id="rId15"/>
    <p:sldId id="261" r:id="rId16"/>
    <p:sldId id="268" r:id="rId17"/>
    <p:sldId id="262" r:id="rId18"/>
    <p:sldId id="274" r:id="rId19"/>
    <p:sldId id="276" r:id="rId20"/>
    <p:sldId id="278" r:id="rId21"/>
    <p:sldId id="281" r:id="rId22"/>
    <p:sldId id="277" r:id="rId23"/>
    <p:sldId id="280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71140"/>
  </p:normalViewPr>
  <p:slideViewPr>
    <p:cSldViewPr snapToGrid="0" snapToObjects="1">
      <p:cViewPr varScale="1">
        <p:scale>
          <a:sx n="57" d="100"/>
          <a:sy n="57" d="100"/>
        </p:scale>
        <p:origin x="257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AFE865-5C83-430D-826D-3B09DB86B63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55363D-3552-499C-B6AB-C3E058481296}">
      <dgm:prSet/>
      <dgm:spPr/>
      <dgm:t>
        <a:bodyPr/>
        <a:lstStyle/>
        <a:p>
          <a:r>
            <a:rPr lang="en-US"/>
            <a:t>Draw some functions. </a:t>
          </a:r>
        </a:p>
      </dgm:t>
    </dgm:pt>
    <dgm:pt modelId="{0A59C572-C8BA-4350-91F8-2AA79A4CDF51}" type="parTrans" cxnId="{5206DB0E-0667-4197-9973-AC28E1E375EC}">
      <dgm:prSet/>
      <dgm:spPr/>
      <dgm:t>
        <a:bodyPr/>
        <a:lstStyle/>
        <a:p>
          <a:endParaRPr lang="en-US"/>
        </a:p>
      </dgm:t>
    </dgm:pt>
    <dgm:pt modelId="{147ABCE3-90DA-49B5-A533-A5759EB763BC}" type="sibTrans" cxnId="{5206DB0E-0667-4197-9973-AC28E1E375EC}">
      <dgm:prSet/>
      <dgm:spPr/>
      <dgm:t>
        <a:bodyPr/>
        <a:lstStyle/>
        <a:p>
          <a:endParaRPr lang="en-US"/>
        </a:p>
      </dgm:t>
    </dgm:pt>
    <dgm:pt modelId="{7E8FD907-2EDD-4BE3-B488-250B6FB18E69}">
      <dgm:prSet/>
      <dgm:spPr/>
      <dgm:t>
        <a:bodyPr/>
        <a:lstStyle/>
        <a:p>
          <a:r>
            <a:rPr lang="en-US"/>
            <a:t>Whatever functions.</a:t>
          </a:r>
        </a:p>
      </dgm:t>
    </dgm:pt>
    <dgm:pt modelId="{D51A8610-386A-4095-B3B8-D2BE12F6F7D2}" type="parTrans" cxnId="{1667E57D-456E-4B23-9CBD-2060EC82BF2B}">
      <dgm:prSet/>
      <dgm:spPr/>
      <dgm:t>
        <a:bodyPr/>
        <a:lstStyle/>
        <a:p>
          <a:endParaRPr lang="en-US"/>
        </a:p>
      </dgm:t>
    </dgm:pt>
    <dgm:pt modelId="{22604DF2-C049-4256-B0C7-D437B81A0544}" type="sibTrans" cxnId="{1667E57D-456E-4B23-9CBD-2060EC82BF2B}">
      <dgm:prSet/>
      <dgm:spPr/>
      <dgm:t>
        <a:bodyPr/>
        <a:lstStyle/>
        <a:p>
          <a:endParaRPr lang="en-US"/>
        </a:p>
      </dgm:t>
    </dgm:pt>
    <dgm:pt modelId="{DEFC734F-664C-4CEA-8B74-5D590DE34C17}">
      <dgm:prSet/>
      <dgm:spPr/>
      <dgm:t>
        <a:bodyPr/>
        <a:lstStyle/>
        <a:p>
          <a:r>
            <a:rPr lang="en-US"/>
            <a:t>As crazy as you want them to be!</a:t>
          </a:r>
        </a:p>
      </dgm:t>
    </dgm:pt>
    <dgm:pt modelId="{19686A3D-2D51-48D1-9BD1-09D920F9CB40}" type="parTrans" cxnId="{0FCE1002-D94E-497C-9969-5AB85C500B38}">
      <dgm:prSet/>
      <dgm:spPr/>
      <dgm:t>
        <a:bodyPr/>
        <a:lstStyle/>
        <a:p>
          <a:endParaRPr lang="en-US"/>
        </a:p>
      </dgm:t>
    </dgm:pt>
    <dgm:pt modelId="{59844234-15FD-4DED-A091-E157E3ABDA97}" type="sibTrans" cxnId="{0FCE1002-D94E-497C-9969-5AB85C500B38}">
      <dgm:prSet/>
      <dgm:spPr/>
      <dgm:t>
        <a:bodyPr/>
        <a:lstStyle/>
        <a:p>
          <a:endParaRPr lang="en-US"/>
        </a:p>
      </dgm:t>
    </dgm:pt>
    <dgm:pt modelId="{52508103-0912-4649-B6AF-71161B2605D0}" type="pres">
      <dgm:prSet presAssocID="{2FAFE865-5C83-430D-826D-3B09DB86B63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B05E01C-508F-A44E-B048-C01B798810F2}" type="pres">
      <dgm:prSet presAssocID="{7655363D-3552-499C-B6AB-C3E058481296}" presName="hierRoot1" presStyleCnt="0"/>
      <dgm:spPr/>
    </dgm:pt>
    <dgm:pt modelId="{4FD8C991-4AB3-AB43-8C2E-D2F2FCAF5011}" type="pres">
      <dgm:prSet presAssocID="{7655363D-3552-499C-B6AB-C3E058481296}" presName="composite" presStyleCnt="0"/>
      <dgm:spPr/>
    </dgm:pt>
    <dgm:pt modelId="{71A9A717-9AA6-B04B-8478-F2F37E8BA9E4}" type="pres">
      <dgm:prSet presAssocID="{7655363D-3552-499C-B6AB-C3E058481296}" presName="background" presStyleLbl="node0" presStyleIdx="0" presStyleCnt="3"/>
      <dgm:spPr/>
    </dgm:pt>
    <dgm:pt modelId="{04FB37AD-3F2A-8249-86A8-CA330E4D3C64}" type="pres">
      <dgm:prSet presAssocID="{7655363D-3552-499C-B6AB-C3E058481296}" presName="text" presStyleLbl="fgAcc0" presStyleIdx="0" presStyleCnt="3">
        <dgm:presLayoutVars>
          <dgm:chPref val="3"/>
        </dgm:presLayoutVars>
      </dgm:prSet>
      <dgm:spPr/>
    </dgm:pt>
    <dgm:pt modelId="{F7FB7018-A0AC-9844-8012-3D4A0D835BAF}" type="pres">
      <dgm:prSet presAssocID="{7655363D-3552-499C-B6AB-C3E058481296}" presName="hierChild2" presStyleCnt="0"/>
      <dgm:spPr/>
    </dgm:pt>
    <dgm:pt modelId="{04984C66-6EB2-8D48-90F1-82B4D256149B}" type="pres">
      <dgm:prSet presAssocID="{7E8FD907-2EDD-4BE3-B488-250B6FB18E69}" presName="hierRoot1" presStyleCnt="0"/>
      <dgm:spPr/>
    </dgm:pt>
    <dgm:pt modelId="{6DFC97D1-6030-5C4C-BAFB-F42036939313}" type="pres">
      <dgm:prSet presAssocID="{7E8FD907-2EDD-4BE3-B488-250B6FB18E69}" presName="composite" presStyleCnt="0"/>
      <dgm:spPr/>
    </dgm:pt>
    <dgm:pt modelId="{60CAD309-4194-EF48-9728-62DF04B81B31}" type="pres">
      <dgm:prSet presAssocID="{7E8FD907-2EDD-4BE3-B488-250B6FB18E69}" presName="background" presStyleLbl="node0" presStyleIdx="1" presStyleCnt="3"/>
      <dgm:spPr/>
    </dgm:pt>
    <dgm:pt modelId="{F454E7A1-8522-3A4C-BF25-0FB4EA7C6886}" type="pres">
      <dgm:prSet presAssocID="{7E8FD907-2EDD-4BE3-B488-250B6FB18E69}" presName="text" presStyleLbl="fgAcc0" presStyleIdx="1" presStyleCnt="3">
        <dgm:presLayoutVars>
          <dgm:chPref val="3"/>
        </dgm:presLayoutVars>
      </dgm:prSet>
      <dgm:spPr/>
    </dgm:pt>
    <dgm:pt modelId="{E4BBD8EA-F92E-3B42-85AB-C566E703CD5D}" type="pres">
      <dgm:prSet presAssocID="{7E8FD907-2EDD-4BE3-B488-250B6FB18E69}" presName="hierChild2" presStyleCnt="0"/>
      <dgm:spPr/>
    </dgm:pt>
    <dgm:pt modelId="{0D2394E4-52BF-464F-9980-4297F3C792A8}" type="pres">
      <dgm:prSet presAssocID="{DEFC734F-664C-4CEA-8B74-5D590DE34C17}" presName="hierRoot1" presStyleCnt="0"/>
      <dgm:spPr/>
    </dgm:pt>
    <dgm:pt modelId="{305ABC78-2032-2346-8DBF-8EEF8F5DD239}" type="pres">
      <dgm:prSet presAssocID="{DEFC734F-664C-4CEA-8B74-5D590DE34C17}" presName="composite" presStyleCnt="0"/>
      <dgm:spPr/>
    </dgm:pt>
    <dgm:pt modelId="{1F2501EE-56AC-2940-8E0B-23B61B806FD7}" type="pres">
      <dgm:prSet presAssocID="{DEFC734F-664C-4CEA-8B74-5D590DE34C17}" presName="background" presStyleLbl="node0" presStyleIdx="2" presStyleCnt="3"/>
      <dgm:spPr/>
    </dgm:pt>
    <dgm:pt modelId="{E004F48A-4F74-3E4C-9488-EC9CFB5EA0D5}" type="pres">
      <dgm:prSet presAssocID="{DEFC734F-664C-4CEA-8B74-5D590DE34C17}" presName="text" presStyleLbl="fgAcc0" presStyleIdx="2" presStyleCnt="3">
        <dgm:presLayoutVars>
          <dgm:chPref val="3"/>
        </dgm:presLayoutVars>
      </dgm:prSet>
      <dgm:spPr/>
    </dgm:pt>
    <dgm:pt modelId="{71666A76-C007-FB45-8B5E-9CAE7D4CAA49}" type="pres">
      <dgm:prSet presAssocID="{DEFC734F-664C-4CEA-8B74-5D590DE34C17}" presName="hierChild2" presStyleCnt="0"/>
      <dgm:spPr/>
    </dgm:pt>
  </dgm:ptLst>
  <dgm:cxnLst>
    <dgm:cxn modelId="{0FCE1002-D94E-497C-9969-5AB85C500B38}" srcId="{2FAFE865-5C83-430D-826D-3B09DB86B637}" destId="{DEFC734F-664C-4CEA-8B74-5D590DE34C17}" srcOrd="2" destOrd="0" parTransId="{19686A3D-2D51-48D1-9BD1-09D920F9CB40}" sibTransId="{59844234-15FD-4DED-A091-E157E3ABDA97}"/>
    <dgm:cxn modelId="{5206DB0E-0667-4197-9973-AC28E1E375EC}" srcId="{2FAFE865-5C83-430D-826D-3B09DB86B637}" destId="{7655363D-3552-499C-B6AB-C3E058481296}" srcOrd="0" destOrd="0" parTransId="{0A59C572-C8BA-4350-91F8-2AA79A4CDF51}" sibTransId="{147ABCE3-90DA-49B5-A533-A5759EB763BC}"/>
    <dgm:cxn modelId="{96FF1551-251C-D545-9F04-74901F0D9948}" type="presOf" srcId="{7E8FD907-2EDD-4BE3-B488-250B6FB18E69}" destId="{F454E7A1-8522-3A4C-BF25-0FB4EA7C6886}" srcOrd="0" destOrd="0" presId="urn:microsoft.com/office/officeart/2005/8/layout/hierarchy1"/>
    <dgm:cxn modelId="{6A0A1B5D-4F52-CA43-8520-9AA0ECFAC960}" type="presOf" srcId="{2FAFE865-5C83-430D-826D-3B09DB86B637}" destId="{52508103-0912-4649-B6AF-71161B2605D0}" srcOrd="0" destOrd="0" presId="urn:microsoft.com/office/officeart/2005/8/layout/hierarchy1"/>
    <dgm:cxn modelId="{1667E57D-456E-4B23-9CBD-2060EC82BF2B}" srcId="{2FAFE865-5C83-430D-826D-3B09DB86B637}" destId="{7E8FD907-2EDD-4BE3-B488-250B6FB18E69}" srcOrd="1" destOrd="0" parTransId="{D51A8610-386A-4095-B3B8-D2BE12F6F7D2}" sibTransId="{22604DF2-C049-4256-B0C7-D437B81A0544}"/>
    <dgm:cxn modelId="{C394FFB8-9131-EE4B-8459-EFF24BB67CB8}" type="presOf" srcId="{DEFC734F-664C-4CEA-8B74-5D590DE34C17}" destId="{E004F48A-4F74-3E4C-9488-EC9CFB5EA0D5}" srcOrd="0" destOrd="0" presId="urn:microsoft.com/office/officeart/2005/8/layout/hierarchy1"/>
    <dgm:cxn modelId="{FD291BD6-2ED2-9244-AC8D-CBD26477DD38}" type="presOf" srcId="{7655363D-3552-499C-B6AB-C3E058481296}" destId="{04FB37AD-3F2A-8249-86A8-CA330E4D3C64}" srcOrd="0" destOrd="0" presId="urn:microsoft.com/office/officeart/2005/8/layout/hierarchy1"/>
    <dgm:cxn modelId="{5C8C754D-60D5-0F4C-B622-0B221EED176E}" type="presParOf" srcId="{52508103-0912-4649-B6AF-71161B2605D0}" destId="{FB05E01C-508F-A44E-B048-C01B798810F2}" srcOrd="0" destOrd="0" presId="urn:microsoft.com/office/officeart/2005/8/layout/hierarchy1"/>
    <dgm:cxn modelId="{7B00369A-EF97-D846-9958-06DEA44C58C3}" type="presParOf" srcId="{FB05E01C-508F-A44E-B048-C01B798810F2}" destId="{4FD8C991-4AB3-AB43-8C2E-D2F2FCAF5011}" srcOrd="0" destOrd="0" presId="urn:microsoft.com/office/officeart/2005/8/layout/hierarchy1"/>
    <dgm:cxn modelId="{2D976688-FDA2-F447-873F-98CE3D45EA33}" type="presParOf" srcId="{4FD8C991-4AB3-AB43-8C2E-D2F2FCAF5011}" destId="{71A9A717-9AA6-B04B-8478-F2F37E8BA9E4}" srcOrd="0" destOrd="0" presId="urn:microsoft.com/office/officeart/2005/8/layout/hierarchy1"/>
    <dgm:cxn modelId="{FC224A33-997B-D648-BD92-882E77E5029C}" type="presParOf" srcId="{4FD8C991-4AB3-AB43-8C2E-D2F2FCAF5011}" destId="{04FB37AD-3F2A-8249-86A8-CA330E4D3C64}" srcOrd="1" destOrd="0" presId="urn:microsoft.com/office/officeart/2005/8/layout/hierarchy1"/>
    <dgm:cxn modelId="{21292E84-3812-D140-BC02-363E0162E445}" type="presParOf" srcId="{FB05E01C-508F-A44E-B048-C01B798810F2}" destId="{F7FB7018-A0AC-9844-8012-3D4A0D835BAF}" srcOrd="1" destOrd="0" presId="urn:microsoft.com/office/officeart/2005/8/layout/hierarchy1"/>
    <dgm:cxn modelId="{5D3A3F46-E2DB-3547-B4DA-E7B3B3D31D06}" type="presParOf" srcId="{52508103-0912-4649-B6AF-71161B2605D0}" destId="{04984C66-6EB2-8D48-90F1-82B4D256149B}" srcOrd="1" destOrd="0" presId="urn:microsoft.com/office/officeart/2005/8/layout/hierarchy1"/>
    <dgm:cxn modelId="{733DC609-8F2C-EB42-BD96-D320D7F42621}" type="presParOf" srcId="{04984C66-6EB2-8D48-90F1-82B4D256149B}" destId="{6DFC97D1-6030-5C4C-BAFB-F42036939313}" srcOrd="0" destOrd="0" presId="urn:microsoft.com/office/officeart/2005/8/layout/hierarchy1"/>
    <dgm:cxn modelId="{7B61B86A-EC0C-844C-848F-7A177E7AC88F}" type="presParOf" srcId="{6DFC97D1-6030-5C4C-BAFB-F42036939313}" destId="{60CAD309-4194-EF48-9728-62DF04B81B31}" srcOrd="0" destOrd="0" presId="urn:microsoft.com/office/officeart/2005/8/layout/hierarchy1"/>
    <dgm:cxn modelId="{C879E937-EE09-2846-BA23-4276DAE5A8E0}" type="presParOf" srcId="{6DFC97D1-6030-5C4C-BAFB-F42036939313}" destId="{F454E7A1-8522-3A4C-BF25-0FB4EA7C6886}" srcOrd="1" destOrd="0" presId="urn:microsoft.com/office/officeart/2005/8/layout/hierarchy1"/>
    <dgm:cxn modelId="{24E62F01-ED56-5843-9741-690ACB606A36}" type="presParOf" srcId="{04984C66-6EB2-8D48-90F1-82B4D256149B}" destId="{E4BBD8EA-F92E-3B42-85AB-C566E703CD5D}" srcOrd="1" destOrd="0" presId="urn:microsoft.com/office/officeart/2005/8/layout/hierarchy1"/>
    <dgm:cxn modelId="{4585FC36-A486-4D43-B2CF-D5632A2AD0F9}" type="presParOf" srcId="{52508103-0912-4649-B6AF-71161B2605D0}" destId="{0D2394E4-52BF-464F-9980-4297F3C792A8}" srcOrd="2" destOrd="0" presId="urn:microsoft.com/office/officeart/2005/8/layout/hierarchy1"/>
    <dgm:cxn modelId="{E992F0C6-684F-8C4E-AF05-D9920DE95C9F}" type="presParOf" srcId="{0D2394E4-52BF-464F-9980-4297F3C792A8}" destId="{305ABC78-2032-2346-8DBF-8EEF8F5DD239}" srcOrd="0" destOrd="0" presId="urn:microsoft.com/office/officeart/2005/8/layout/hierarchy1"/>
    <dgm:cxn modelId="{2979501E-3A21-2B40-8AD0-A1B09F973A89}" type="presParOf" srcId="{305ABC78-2032-2346-8DBF-8EEF8F5DD239}" destId="{1F2501EE-56AC-2940-8E0B-23B61B806FD7}" srcOrd="0" destOrd="0" presId="urn:microsoft.com/office/officeart/2005/8/layout/hierarchy1"/>
    <dgm:cxn modelId="{FA982965-8BD5-2049-9A91-9385A710B391}" type="presParOf" srcId="{305ABC78-2032-2346-8DBF-8EEF8F5DD239}" destId="{E004F48A-4F74-3E4C-9488-EC9CFB5EA0D5}" srcOrd="1" destOrd="0" presId="urn:microsoft.com/office/officeart/2005/8/layout/hierarchy1"/>
    <dgm:cxn modelId="{5A70719E-7EEE-D146-916E-455D5AFF75EB}" type="presParOf" srcId="{0D2394E4-52BF-464F-9980-4297F3C792A8}" destId="{71666A76-C007-FB45-8B5E-9CAE7D4CAA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5CF725-4112-46CB-97F9-35EA0ACB8C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C3B77-65B4-4378-8BF6-1C6A9256CD7F}">
      <dgm:prSet/>
      <dgm:spPr/>
      <dgm:t>
        <a:bodyPr/>
        <a:lstStyle/>
        <a:p>
          <a:r>
            <a:rPr lang="en-US" dirty="0"/>
            <a:t>Draw a triangle. </a:t>
          </a:r>
        </a:p>
      </dgm:t>
    </dgm:pt>
    <dgm:pt modelId="{CDBA8A91-C4D9-4D34-91D8-F9E6F7FBC4B4}" type="parTrans" cxnId="{652DAE27-A0CD-4BF0-A7BF-25D586F98107}">
      <dgm:prSet/>
      <dgm:spPr/>
      <dgm:t>
        <a:bodyPr/>
        <a:lstStyle/>
        <a:p>
          <a:endParaRPr lang="en-US"/>
        </a:p>
      </dgm:t>
    </dgm:pt>
    <dgm:pt modelId="{92B09DBE-425C-4127-98A1-E06C219F4225}" type="sibTrans" cxnId="{652DAE27-A0CD-4BF0-A7BF-25D586F98107}">
      <dgm:prSet/>
      <dgm:spPr/>
      <dgm:t>
        <a:bodyPr/>
        <a:lstStyle/>
        <a:p>
          <a:endParaRPr lang="en-US"/>
        </a:p>
      </dgm:t>
    </dgm:pt>
    <dgm:pt modelId="{9EDA49E1-6B16-4179-9538-0B4B464501E3}">
      <dgm:prSet/>
      <dgm:spPr/>
      <dgm:t>
        <a:bodyPr/>
        <a:lstStyle/>
        <a:p>
          <a:r>
            <a:rPr lang="en-US"/>
            <a:t>Anywhere on your canvas.</a:t>
          </a:r>
        </a:p>
      </dgm:t>
    </dgm:pt>
    <dgm:pt modelId="{9F4F03B5-687A-4B35-8FDD-F914D6E26F69}" type="parTrans" cxnId="{9E0DF694-1AEA-427C-8282-DB760778A524}">
      <dgm:prSet/>
      <dgm:spPr/>
      <dgm:t>
        <a:bodyPr/>
        <a:lstStyle/>
        <a:p>
          <a:endParaRPr lang="en-US"/>
        </a:p>
      </dgm:t>
    </dgm:pt>
    <dgm:pt modelId="{8C3D3AEA-A234-45DB-96E0-264211FC6C79}" type="sibTrans" cxnId="{9E0DF694-1AEA-427C-8282-DB760778A524}">
      <dgm:prSet/>
      <dgm:spPr/>
      <dgm:t>
        <a:bodyPr/>
        <a:lstStyle/>
        <a:p>
          <a:endParaRPr lang="en-US"/>
        </a:p>
      </dgm:t>
    </dgm:pt>
    <dgm:pt modelId="{CC703957-D3D8-41AC-94C1-06B42117C58A}">
      <dgm:prSet/>
      <dgm:spPr/>
      <dgm:t>
        <a:bodyPr/>
        <a:lstStyle/>
        <a:p>
          <a:r>
            <a:rPr lang="en-US"/>
            <a:t>Isosceles or scalene, obtuse or acute, any triangle welcomed!</a:t>
          </a:r>
        </a:p>
      </dgm:t>
    </dgm:pt>
    <dgm:pt modelId="{963E27DD-8A88-451D-AC9F-627E7DB69AC4}" type="parTrans" cxnId="{C75F0518-4A84-4E5F-A41D-C6C2799B39C5}">
      <dgm:prSet/>
      <dgm:spPr/>
      <dgm:t>
        <a:bodyPr/>
        <a:lstStyle/>
        <a:p>
          <a:endParaRPr lang="en-US"/>
        </a:p>
      </dgm:t>
    </dgm:pt>
    <dgm:pt modelId="{E1C19827-3739-4FE6-86E9-A9E0AEF4AF2D}" type="sibTrans" cxnId="{C75F0518-4A84-4E5F-A41D-C6C2799B39C5}">
      <dgm:prSet/>
      <dgm:spPr/>
      <dgm:t>
        <a:bodyPr/>
        <a:lstStyle/>
        <a:p>
          <a:endParaRPr lang="en-US"/>
        </a:p>
      </dgm:t>
    </dgm:pt>
    <dgm:pt modelId="{22AB9470-48F1-49F4-9716-57BE64ED856B}">
      <dgm:prSet/>
      <dgm:spPr/>
      <dgm:t>
        <a:bodyPr/>
        <a:lstStyle/>
        <a:p>
          <a:r>
            <a:rPr lang="en-US" altLang="zh-CN" b="1" dirty="0"/>
            <a:t>Then</a:t>
          </a:r>
          <a:r>
            <a:rPr lang="zh-CN" altLang="en-US" b="1" dirty="0"/>
            <a:t> </a:t>
          </a:r>
          <a:r>
            <a:rPr lang="en-US" altLang="zh-CN" b="1" dirty="0"/>
            <a:t>fill</a:t>
          </a:r>
          <a:r>
            <a:rPr lang="zh-CN" altLang="en-US" b="1" dirty="0"/>
            <a:t> </a:t>
          </a:r>
          <a:r>
            <a:rPr lang="en-US" altLang="zh-CN" b="1" dirty="0"/>
            <a:t>it!</a:t>
          </a:r>
          <a:endParaRPr lang="en-US" b="1" dirty="0"/>
        </a:p>
      </dgm:t>
    </dgm:pt>
    <dgm:pt modelId="{44500873-4A20-4EEE-83BF-937C733956F5}" type="parTrans" cxnId="{69638E76-C11F-4D00-9420-1DFE79D5E3E0}">
      <dgm:prSet/>
      <dgm:spPr/>
      <dgm:t>
        <a:bodyPr/>
        <a:lstStyle/>
        <a:p>
          <a:endParaRPr lang="en-US"/>
        </a:p>
      </dgm:t>
    </dgm:pt>
    <dgm:pt modelId="{FFE79123-662C-4212-A5CF-12BBED5D07AE}" type="sibTrans" cxnId="{69638E76-C11F-4D00-9420-1DFE79D5E3E0}">
      <dgm:prSet/>
      <dgm:spPr/>
      <dgm:t>
        <a:bodyPr/>
        <a:lstStyle/>
        <a:p>
          <a:endParaRPr lang="en-US"/>
        </a:p>
      </dgm:t>
    </dgm:pt>
    <dgm:pt modelId="{926C2A8C-5EA0-B241-BF16-FDD891A7046F}" type="pres">
      <dgm:prSet presAssocID="{155CF725-4112-46CB-97F9-35EA0ACB8C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9E42136-AB04-4C44-A808-97F8699F1799}" type="pres">
      <dgm:prSet presAssocID="{139C3B77-65B4-4378-8BF6-1C6A9256CD7F}" presName="hierRoot1" presStyleCnt="0"/>
      <dgm:spPr/>
    </dgm:pt>
    <dgm:pt modelId="{C7EBE760-8111-A04F-8B73-E384FF21EE6C}" type="pres">
      <dgm:prSet presAssocID="{139C3B77-65B4-4378-8BF6-1C6A9256CD7F}" presName="composite" presStyleCnt="0"/>
      <dgm:spPr/>
    </dgm:pt>
    <dgm:pt modelId="{841DD36A-BA1B-7842-9791-F59A3CF0780F}" type="pres">
      <dgm:prSet presAssocID="{139C3B77-65B4-4378-8BF6-1C6A9256CD7F}" presName="background" presStyleLbl="node0" presStyleIdx="0" presStyleCnt="4"/>
      <dgm:spPr/>
    </dgm:pt>
    <dgm:pt modelId="{5DA6C406-74DA-384A-AD94-65290B8D7AE0}" type="pres">
      <dgm:prSet presAssocID="{139C3B77-65B4-4378-8BF6-1C6A9256CD7F}" presName="text" presStyleLbl="fgAcc0" presStyleIdx="0" presStyleCnt="4">
        <dgm:presLayoutVars>
          <dgm:chPref val="3"/>
        </dgm:presLayoutVars>
      </dgm:prSet>
      <dgm:spPr/>
    </dgm:pt>
    <dgm:pt modelId="{DBAAAE1F-3960-9545-9AC8-3D790CFC336B}" type="pres">
      <dgm:prSet presAssocID="{139C3B77-65B4-4378-8BF6-1C6A9256CD7F}" presName="hierChild2" presStyleCnt="0"/>
      <dgm:spPr/>
    </dgm:pt>
    <dgm:pt modelId="{A220B7F0-AD28-8648-95D0-AE01EE5011BC}" type="pres">
      <dgm:prSet presAssocID="{9EDA49E1-6B16-4179-9538-0B4B464501E3}" presName="hierRoot1" presStyleCnt="0"/>
      <dgm:spPr/>
    </dgm:pt>
    <dgm:pt modelId="{1F5E6E3B-BAAC-5D44-B7E9-FB44E007FA12}" type="pres">
      <dgm:prSet presAssocID="{9EDA49E1-6B16-4179-9538-0B4B464501E3}" presName="composite" presStyleCnt="0"/>
      <dgm:spPr/>
    </dgm:pt>
    <dgm:pt modelId="{BF24B0FB-0B57-4541-8AC5-FCF08B923B42}" type="pres">
      <dgm:prSet presAssocID="{9EDA49E1-6B16-4179-9538-0B4B464501E3}" presName="background" presStyleLbl="node0" presStyleIdx="1" presStyleCnt="4"/>
      <dgm:spPr/>
    </dgm:pt>
    <dgm:pt modelId="{038EBA5B-BC75-4B47-9581-54E5A1F9449E}" type="pres">
      <dgm:prSet presAssocID="{9EDA49E1-6B16-4179-9538-0B4B464501E3}" presName="text" presStyleLbl="fgAcc0" presStyleIdx="1" presStyleCnt="4">
        <dgm:presLayoutVars>
          <dgm:chPref val="3"/>
        </dgm:presLayoutVars>
      </dgm:prSet>
      <dgm:spPr/>
    </dgm:pt>
    <dgm:pt modelId="{848715D0-B9FB-D540-94BC-0914B1BA588A}" type="pres">
      <dgm:prSet presAssocID="{9EDA49E1-6B16-4179-9538-0B4B464501E3}" presName="hierChild2" presStyleCnt="0"/>
      <dgm:spPr/>
    </dgm:pt>
    <dgm:pt modelId="{0FCD74A6-12DB-B34D-ABFF-A50244A6EA39}" type="pres">
      <dgm:prSet presAssocID="{CC703957-D3D8-41AC-94C1-06B42117C58A}" presName="hierRoot1" presStyleCnt="0"/>
      <dgm:spPr/>
    </dgm:pt>
    <dgm:pt modelId="{F3C1CA36-6A38-8F42-8972-AD551B130E50}" type="pres">
      <dgm:prSet presAssocID="{CC703957-D3D8-41AC-94C1-06B42117C58A}" presName="composite" presStyleCnt="0"/>
      <dgm:spPr/>
    </dgm:pt>
    <dgm:pt modelId="{5280DA0C-EE33-9D40-AD05-567A5715912B}" type="pres">
      <dgm:prSet presAssocID="{CC703957-D3D8-41AC-94C1-06B42117C58A}" presName="background" presStyleLbl="node0" presStyleIdx="2" presStyleCnt="4"/>
      <dgm:spPr/>
    </dgm:pt>
    <dgm:pt modelId="{1A8886BD-9D35-E64F-8400-F439C6E26121}" type="pres">
      <dgm:prSet presAssocID="{CC703957-D3D8-41AC-94C1-06B42117C58A}" presName="text" presStyleLbl="fgAcc0" presStyleIdx="2" presStyleCnt="4">
        <dgm:presLayoutVars>
          <dgm:chPref val="3"/>
        </dgm:presLayoutVars>
      </dgm:prSet>
      <dgm:spPr/>
    </dgm:pt>
    <dgm:pt modelId="{B6179BE2-3572-6B41-A6B9-28AB037F1002}" type="pres">
      <dgm:prSet presAssocID="{CC703957-D3D8-41AC-94C1-06B42117C58A}" presName="hierChild2" presStyleCnt="0"/>
      <dgm:spPr/>
    </dgm:pt>
    <dgm:pt modelId="{BF3F504C-44B8-C24A-AA0A-211AB416CC02}" type="pres">
      <dgm:prSet presAssocID="{22AB9470-48F1-49F4-9716-57BE64ED856B}" presName="hierRoot1" presStyleCnt="0"/>
      <dgm:spPr/>
    </dgm:pt>
    <dgm:pt modelId="{E5607BAA-A460-F047-881B-5B7906E72C54}" type="pres">
      <dgm:prSet presAssocID="{22AB9470-48F1-49F4-9716-57BE64ED856B}" presName="composite" presStyleCnt="0"/>
      <dgm:spPr/>
    </dgm:pt>
    <dgm:pt modelId="{5E0B3EB4-3690-1145-A01E-E5168B562BC8}" type="pres">
      <dgm:prSet presAssocID="{22AB9470-48F1-49F4-9716-57BE64ED856B}" presName="background" presStyleLbl="node0" presStyleIdx="3" presStyleCnt="4"/>
      <dgm:spPr/>
    </dgm:pt>
    <dgm:pt modelId="{10048DB1-691B-4646-94C6-46FC332C82D6}" type="pres">
      <dgm:prSet presAssocID="{22AB9470-48F1-49F4-9716-57BE64ED856B}" presName="text" presStyleLbl="fgAcc0" presStyleIdx="3" presStyleCnt="4">
        <dgm:presLayoutVars>
          <dgm:chPref val="3"/>
        </dgm:presLayoutVars>
      </dgm:prSet>
      <dgm:spPr/>
    </dgm:pt>
    <dgm:pt modelId="{53D35F4D-B5E9-6147-A22D-6768CB1E7875}" type="pres">
      <dgm:prSet presAssocID="{22AB9470-48F1-49F4-9716-57BE64ED856B}" presName="hierChild2" presStyleCnt="0"/>
      <dgm:spPr/>
    </dgm:pt>
  </dgm:ptLst>
  <dgm:cxnLst>
    <dgm:cxn modelId="{5030C917-7D02-194E-806D-F51E08A6D938}" type="presOf" srcId="{9EDA49E1-6B16-4179-9538-0B4B464501E3}" destId="{038EBA5B-BC75-4B47-9581-54E5A1F9449E}" srcOrd="0" destOrd="0" presId="urn:microsoft.com/office/officeart/2005/8/layout/hierarchy1"/>
    <dgm:cxn modelId="{C75F0518-4A84-4E5F-A41D-C6C2799B39C5}" srcId="{155CF725-4112-46CB-97F9-35EA0ACB8C28}" destId="{CC703957-D3D8-41AC-94C1-06B42117C58A}" srcOrd="2" destOrd="0" parTransId="{963E27DD-8A88-451D-AC9F-627E7DB69AC4}" sibTransId="{E1C19827-3739-4FE6-86E9-A9E0AEF4AF2D}"/>
    <dgm:cxn modelId="{652DAE27-A0CD-4BF0-A7BF-25D586F98107}" srcId="{155CF725-4112-46CB-97F9-35EA0ACB8C28}" destId="{139C3B77-65B4-4378-8BF6-1C6A9256CD7F}" srcOrd="0" destOrd="0" parTransId="{CDBA8A91-C4D9-4D34-91D8-F9E6F7FBC4B4}" sibTransId="{92B09DBE-425C-4127-98A1-E06C219F4225}"/>
    <dgm:cxn modelId="{FA40A252-BCFC-D54F-A7CA-EAA7A70C85C9}" type="presOf" srcId="{22AB9470-48F1-49F4-9716-57BE64ED856B}" destId="{10048DB1-691B-4646-94C6-46FC332C82D6}" srcOrd="0" destOrd="0" presId="urn:microsoft.com/office/officeart/2005/8/layout/hierarchy1"/>
    <dgm:cxn modelId="{102F0058-0BE8-C94C-B089-F86BBBFF3CF3}" type="presOf" srcId="{155CF725-4112-46CB-97F9-35EA0ACB8C28}" destId="{926C2A8C-5EA0-B241-BF16-FDD891A7046F}" srcOrd="0" destOrd="0" presId="urn:microsoft.com/office/officeart/2005/8/layout/hierarchy1"/>
    <dgm:cxn modelId="{69638E76-C11F-4D00-9420-1DFE79D5E3E0}" srcId="{155CF725-4112-46CB-97F9-35EA0ACB8C28}" destId="{22AB9470-48F1-49F4-9716-57BE64ED856B}" srcOrd="3" destOrd="0" parTransId="{44500873-4A20-4EEE-83BF-937C733956F5}" sibTransId="{FFE79123-662C-4212-A5CF-12BBED5D07AE}"/>
    <dgm:cxn modelId="{9E0DF694-1AEA-427C-8282-DB760778A524}" srcId="{155CF725-4112-46CB-97F9-35EA0ACB8C28}" destId="{9EDA49E1-6B16-4179-9538-0B4B464501E3}" srcOrd="1" destOrd="0" parTransId="{9F4F03B5-687A-4B35-8FDD-F914D6E26F69}" sibTransId="{8C3D3AEA-A234-45DB-96E0-264211FC6C79}"/>
    <dgm:cxn modelId="{76C1F595-F57A-AF47-A58F-C5F179AE506D}" type="presOf" srcId="{CC703957-D3D8-41AC-94C1-06B42117C58A}" destId="{1A8886BD-9D35-E64F-8400-F439C6E26121}" srcOrd="0" destOrd="0" presId="urn:microsoft.com/office/officeart/2005/8/layout/hierarchy1"/>
    <dgm:cxn modelId="{E0BD25E8-DF23-6848-9A81-29DEC48B0C08}" type="presOf" srcId="{139C3B77-65B4-4378-8BF6-1C6A9256CD7F}" destId="{5DA6C406-74DA-384A-AD94-65290B8D7AE0}" srcOrd="0" destOrd="0" presId="urn:microsoft.com/office/officeart/2005/8/layout/hierarchy1"/>
    <dgm:cxn modelId="{AE3F9D7A-550F-EF4B-8B78-114154CD1ECE}" type="presParOf" srcId="{926C2A8C-5EA0-B241-BF16-FDD891A7046F}" destId="{49E42136-AB04-4C44-A808-97F8699F1799}" srcOrd="0" destOrd="0" presId="urn:microsoft.com/office/officeart/2005/8/layout/hierarchy1"/>
    <dgm:cxn modelId="{2AE4648C-196B-2645-BAF5-411E76D9E877}" type="presParOf" srcId="{49E42136-AB04-4C44-A808-97F8699F1799}" destId="{C7EBE760-8111-A04F-8B73-E384FF21EE6C}" srcOrd="0" destOrd="0" presId="urn:microsoft.com/office/officeart/2005/8/layout/hierarchy1"/>
    <dgm:cxn modelId="{58C9639B-CCD1-864E-A085-83AD9AFDEEDE}" type="presParOf" srcId="{C7EBE760-8111-A04F-8B73-E384FF21EE6C}" destId="{841DD36A-BA1B-7842-9791-F59A3CF0780F}" srcOrd="0" destOrd="0" presId="urn:microsoft.com/office/officeart/2005/8/layout/hierarchy1"/>
    <dgm:cxn modelId="{4E3E7D99-C731-B643-A909-94F5F85CFAE8}" type="presParOf" srcId="{C7EBE760-8111-A04F-8B73-E384FF21EE6C}" destId="{5DA6C406-74DA-384A-AD94-65290B8D7AE0}" srcOrd="1" destOrd="0" presId="urn:microsoft.com/office/officeart/2005/8/layout/hierarchy1"/>
    <dgm:cxn modelId="{6E02033E-A17B-3445-9527-3A04CFDDA497}" type="presParOf" srcId="{49E42136-AB04-4C44-A808-97F8699F1799}" destId="{DBAAAE1F-3960-9545-9AC8-3D790CFC336B}" srcOrd="1" destOrd="0" presId="urn:microsoft.com/office/officeart/2005/8/layout/hierarchy1"/>
    <dgm:cxn modelId="{31EE0564-021C-D24A-B199-DA057330914D}" type="presParOf" srcId="{926C2A8C-5EA0-B241-BF16-FDD891A7046F}" destId="{A220B7F0-AD28-8648-95D0-AE01EE5011BC}" srcOrd="1" destOrd="0" presId="urn:microsoft.com/office/officeart/2005/8/layout/hierarchy1"/>
    <dgm:cxn modelId="{02E2CE10-CD99-9647-BD3D-46C8FCDEFCA1}" type="presParOf" srcId="{A220B7F0-AD28-8648-95D0-AE01EE5011BC}" destId="{1F5E6E3B-BAAC-5D44-B7E9-FB44E007FA12}" srcOrd="0" destOrd="0" presId="urn:microsoft.com/office/officeart/2005/8/layout/hierarchy1"/>
    <dgm:cxn modelId="{C388F0AB-CCCF-2E4C-877D-792C31A7856E}" type="presParOf" srcId="{1F5E6E3B-BAAC-5D44-B7E9-FB44E007FA12}" destId="{BF24B0FB-0B57-4541-8AC5-FCF08B923B42}" srcOrd="0" destOrd="0" presId="urn:microsoft.com/office/officeart/2005/8/layout/hierarchy1"/>
    <dgm:cxn modelId="{71B29762-9585-6944-9073-D37988777065}" type="presParOf" srcId="{1F5E6E3B-BAAC-5D44-B7E9-FB44E007FA12}" destId="{038EBA5B-BC75-4B47-9581-54E5A1F9449E}" srcOrd="1" destOrd="0" presId="urn:microsoft.com/office/officeart/2005/8/layout/hierarchy1"/>
    <dgm:cxn modelId="{A2BAFEC2-88D9-4942-8665-7AD02EFFEFE0}" type="presParOf" srcId="{A220B7F0-AD28-8648-95D0-AE01EE5011BC}" destId="{848715D0-B9FB-D540-94BC-0914B1BA588A}" srcOrd="1" destOrd="0" presId="urn:microsoft.com/office/officeart/2005/8/layout/hierarchy1"/>
    <dgm:cxn modelId="{A4AD90A1-8B57-5F4F-831E-D16F0E1ADE61}" type="presParOf" srcId="{926C2A8C-5EA0-B241-BF16-FDD891A7046F}" destId="{0FCD74A6-12DB-B34D-ABFF-A50244A6EA39}" srcOrd="2" destOrd="0" presId="urn:microsoft.com/office/officeart/2005/8/layout/hierarchy1"/>
    <dgm:cxn modelId="{B645CE60-CB8F-6043-ACDB-4B97C8BEA86B}" type="presParOf" srcId="{0FCD74A6-12DB-B34D-ABFF-A50244A6EA39}" destId="{F3C1CA36-6A38-8F42-8972-AD551B130E50}" srcOrd="0" destOrd="0" presId="urn:microsoft.com/office/officeart/2005/8/layout/hierarchy1"/>
    <dgm:cxn modelId="{6E611D4C-7CAD-AC42-A91E-14EC04529428}" type="presParOf" srcId="{F3C1CA36-6A38-8F42-8972-AD551B130E50}" destId="{5280DA0C-EE33-9D40-AD05-567A5715912B}" srcOrd="0" destOrd="0" presId="urn:microsoft.com/office/officeart/2005/8/layout/hierarchy1"/>
    <dgm:cxn modelId="{0CAE8A48-EDA2-4748-BA62-0EBB49C12459}" type="presParOf" srcId="{F3C1CA36-6A38-8F42-8972-AD551B130E50}" destId="{1A8886BD-9D35-E64F-8400-F439C6E26121}" srcOrd="1" destOrd="0" presId="urn:microsoft.com/office/officeart/2005/8/layout/hierarchy1"/>
    <dgm:cxn modelId="{6B402A6F-6407-1B4E-B336-034B45CA0DD8}" type="presParOf" srcId="{0FCD74A6-12DB-B34D-ABFF-A50244A6EA39}" destId="{B6179BE2-3572-6B41-A6B9-28AB037F1002}" srcOrd="1" destOrd="0" presId="urn:microsoft.com/office/officeart/2005/8/layout/hierarchy1"/>
    <dgm:cxn modelId="{01A51656-C211-E146-8477-346F25F319C9}" type="presParOf" srcId="{926C2A8C-5EA0-B241-BF16-FDD891A7046F}" destId="{BF3F504C-44B8-C24A-AA0A-211AB416CC02}" srcOrd="3" destOrd="0" presId="urn:microsoft.com/office/officeart/2005/8/layout/hierarchy1"/>
    <dgm:cxn modelId="{14F72D41-5EC0-E842-92A5-C9C35190E68C}" type="presParOf" srcId="{BF3F504C-44B8-C24A-AA0A-211AB416CC02}" destId="{E5607BAA-A460-F047-881B-5B7906E72C54}" srcOrd="0" destOrd="0" presId="urn:microsoft.com/office/officeart/2005/8/layout/hierarchy1"/>
    <dgm:cxn modelId="{C26A52EF-4521-A94C-B9AD-AF29129C1558}" type="presParOf" srcId="{E5607BAA-A460-F047-881B-5B7906E72C54}" destId="{5E0B3EB4-3690-1145-A01E-E5168B562BC8}" srcOrd="0" destOrd="0" presId="urn:microsoft.com/office/officeart/2005/8/layout/hierarchy1"/>
    <dgm:cxn modelId="{BF9805BE-7AFF-8741-848E-413C9A59D862}" type="presParOf" srcId="{E5607BAA-A460-F047-881B-5B7906E72C54}" destId="{10048DB1-691B-4646-94C6-46FC332C82D6}" srcOrd="1" destOrd="0" presId="urn:microsoft.com/office/officeart/2005/8/layout/hierarchy1"/>
    <dgm:cxn modelId="{0AD5C5FE-0E48-414E-8DC7-D3C6B5BA69E7}" type="presParOf" srcId="{BF3F504C-44B8-C24A-AA0A-211AB416CC02}" destId="{53D35F4D-B5E9-6147-A22D-6768CB1E787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52E684-5CD2-4D5A-96B9-F55120181BE3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47292A-F414-42D4-A874-8C0675FD877B}">
      <dgm:prSet/>
      <dgm:spPr/>
      <dgm:t>
        <a:bodyPr/>
        <a:lstStyle/>
        <a:p>
          <a:r>
            <a:rPr lang="en-US" dirty="0"/>
            <a:t>I want to move my triangle!</a:t>
          </a:r>
        </a:p>
      </dgm:t>
    </dgm:pt>
    <dgm:pt modelId="{D7D39572-8AB8-4D96-9027-68B82291E309}" type="parTrans" cxnId="{CA0378DF-42BF-4C86-8938-3103A4767D67}">
      <dgm:prSet/>
      <dgm:spPr/>
      <dgm:t>
        <a:bodyPr/>
        <a:lstStyle/>
        <a:p>
          <a:endParaRPr lang="en-US"/>
        </a:p>
      </dgm:t>
    </dgm:pt>
    <dgm:pt modelId="{731D6E24-9EF9-468B-A40F-2C8AAC3F45AA}" type="sibTrans" cxnId="{CA0378DF-42BF-4C86-8938-3103A4767D67}">
      <dgm:prSet/>
      <dgm:spPr/>
      <dgm:t>
        <a:bodyPr/>
        <a:lstStyle/>
        <a:p>
          <a:endParaRPr lang="en-US"/>
        </a:p>
      </dgm:t>
    </dgm:pt>
    <dgm:pt modelId="{AC783764-C901-4BCF-803E-5F0470C2D00C}">
      <dgm:prSet/>
      <dgm:spPr/>
      <dgm:t>
        <a:bodyPr/>
        <a:lstStyle/>
        <a:p>
          <a:r>
            <a:rPr lang="en-US" dirty="0"/>
            <a:t>I also want to move it just by 2-3 clicks! </a:t>
          </a:r>
        </a:p>
      </dgm:t>
    </dgm:pt>
    <dgm:pt modelId="{76662B2C-F6A1-4300-8BB1-8A2B946170A1}" type="parTrans" cxnId="{E70BCC06-AADC-4DBA-BA30-6C5F37934BB1}">
      <dgm:prSet/>
      <dgm:spPr/>
      <dgm:t>
        <a:bodyPr/>
        <a:lstStyle/>
        <a:p>
          <a:endParaRPr lang="en-US"/>
        </a:p>
      </dgm:t>
    </dgm:pt>
    <dgm:pt modelId="{7DFE0261-EC31-4DA9-BB6B-F02EF82AC5F8}" type="sibTrans" cxnId="{E70BCC06-AADC-4DBA-BA30-6C5F37934BB1}">
      <dgm:prSet/>
      <dgm:spPr/>
      <dgm:t>
        <a:bodyPr/>
        <a:lstStyle/>
        <a:p>
          <a:endParaRPr lang="en-US"/>
        </a:p>
      </dgm:t>
    </dgm:pt>
    <dgm:pt modelId="{82C49762-C742-E940-9733-02479C09CF64}">
      <dgm:prSet/>
      <dgm:spPr/>
      <dgm:t>
        <a:bodyPr/>
        <a:lstStyle/>
        <a:p>
          <a:r>
            <a:rPr lang="en-US" dirty="0"/>
            <a:t>Bonus: can you make a constantly moving triangle?</a:t>
          </a:r>
        </a:p>
      </dgm:t>
    </dgm:pt>
    <dgm:pt modelId="{5A2AA155-7BA9-0E45-8A54-348DC7694E0C}" type="parTrans" cxnId="{6151F413-593C-AB49-8D9A-A2AB768A59AA}">
      <dgm:prSet/>
      <dgm:spPr/>
      <dgm:t>
        <a:bodyPr/>
        <a:lstStyle/>
        <a:p>
          <a:endParaRPr lang="en-US"/>
        </a:p>
      </dgm:t>
    </dgm:pt>
    <dgm:pt modelId="{5EE480A5-10C4-304A-A147-F72CD283CECC}" type="sibTrans" cxnId="{6151F413-593C-AB49-8D9A-A2AB768A59AA}">
      <dgm:prSet/>
      <dgm:spPr/>
      <dgm:t>
        <a:bodyPr/>
        <a:lstStyle/>
        <a:p>
          <a:endParaRPr lang="en-US"/>
        </a:p>
      </dgm:t>
    </dgm:pt>
    <dgm:pt modelId="{3AB75ABD-1BD2-784D-809A-830109FCDEB9}">
      <dgm:prSet/>
      <dgm:spPr/>
      <dgm:t>
        <a:bodyPr/>
        <a:lstStyle/>
        <a:p>
          <a:r>
            <a:rPr lang="en-US" altLang="zh-CN" dirty="0"/>
            <a:t>Be</a:t>
          </a:r>
          <a:r>
            <a:rPr lang="zh-CN" altLang="en-US" dirty="0"/>
            <a:t> </a:t>
          </a:r>
          <a:r>
            <a:rPr lang="en-US" altLang="zh-CN" dirty="0"/>
            <a:t>creative!</a:t>
          </a:r>
          <a:r>
            <a:rPr lang="zh-CN" altLang="en-US" dirty="0"/>
            <a:t> </a:t>
          </a:r>
          <a:endParaRPr lang="en-US" altLang="zh-CN" dirty="0"/>
        </a:p>
        <a:p>
          <a:r>
            <a:rPr lang="en-US" altLang="zh-CN" dirty="0"/>
            <a:t>Hint:</a:t>
          </a:r>
          <a:r>
            <a:rPr lang="zh-CN" altLang="en-US" dirty="0"/>
            <a:t> </a:t>
          </a:r>
          <a:r>
            <a:rPr lang="en-US" altLang="zh-CN" dirty="0"/>
            <a:t>can</a:t>
          </a:r>
          <a:r>
            <a:rPr lang="zh-CN" altLang="en-US" dirty="0"/>
            <a:t> </a:t>
          </a:r>
          <a:r>
            <a:rPr lang="en-US" altLang="zh-CN" dirty="0"/>
            <a:t>you</a:t>
          </a:r>
          <a:r>
            <a:rPr lang="zh-CN" altLang="en-US" dirty="0"/>
            <a:t> </a:t>
          </a:r>
          <a:r>
            <a:rPr lang="en-US" altLang="zh-CN" dirty="0"/>
            <a:t>think</a:t>
          </a:r>
          <a:r>
            <a:rPr lang="zh-CN" altLang="en-US" dirty="0"/>
            <a:t> </a:t>
          </a:r>
          <a:r>
            <a:rPr lang="en-US" altLang="zh-CN" dirty="0"/>
            <a:t>of</a:t>
          </a:r>
          <a:r>
            <a:rPr lang="zh-CN" altLang="en-US" dirty="0"/>
            <a:t> </a:t>
          </a:r>
          <a:r>
            <a:rPr lang="en-US" altLang="zh-CN" dirty="0"/>
            <a:t>a</a:t>
          </a:r>
          <a:r>
            <a:rPr lang="zh-CN" altLang="en-US" dirty="0"/>
            <a:t> </a:t>
          </a:r>
          <a:r>
            <a:rPr lang="en-US" altLang="zh-CN" dirty="0"/>
            <a:t>path?</a:t>
          </a:r>
          <a:r>
            <a:rPr lang="zh-CN" altLang="en-US" dirty="0"/>
            <a:t> </a:t>
          </a:r>
          <a:endParaRPr lang="en-US" dirty="0"/>
        </a:p>
      </dgm:t>
    </dgm:pt>
    <dgm:pt modelId="{F328CAE8-716F-0046-8763-A7256D74D16C}" type="parTrans" cxnId="{1C0AF112-49D1-9C4B-A291-4EDF2E3937F5}">
      <dgm:prSet/>
      <dgm:spPr/>
      <dgm:t>
        <a:bodyPr/>
        <a:lstStyle/>
        <a:p>
          <a:endParaRPr lang="en-US"/>
        </a:p>
      </dgm:t>
    </dgm:pt>
    <dgm:pt modelId="{7018F70E-B5AA-174C-8FE7-40B4DE906E27}" type="sibTrans" cxnId="{1C0AF112-49D1-9C4B-A291-4EDF2E3937F5}">
      <dgm:prSet/>
      <dgm:spPr/>
      <dgm:t>
        <a:bodyPr/>
        <a:lstStyle/>
        <a:p>
          <a:endParaRPr lang="en-US"/>
        </a:p>
      </dgm:t>
    </dgm:pt>
    <dgm:pt modelId="{89EADF4B-39F3-F744-9608-158FF5F35719}" type="pres">
      <dgm:prSet presAssocID="{3152E684-5CD2-4D5A-96B9-F55120181B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F5109E-AE96-674B-B94E-92D251D3D8C0}" type="pres">
      <dgm:prSet presAssocID="{F647292A-F414-42D4-A874-8C0675FD877B}" presName="hierRoot1" presStyleCnt="0"/>
      <dgm:spPr/>
    </dgm:pt>
    <dgm:pt modelId="{5ACCF88E-B329-5142-8135-7AB8DBB9798C}" type="pres">
      <dgm:prSet presAssocID="{F647292A-F414-42D4-A874-8C0675FD877B}" presName="composite" presStyleCnt="0"/>
      <dgm:spPr/>
    </dgm:pt>
    <dgm:pt modelId="{C1A79A71-C213-9146-8A71-BE0362222B58}" type="pres">
      <dgm:prSet presAssocID="{F647292A-F414-42D4-A874-8C0675FD877B}" presName="background" presStyleLbl="node0" presStyleIdx="0" presStyleCnt="4"/>
      <dgm:spPr/>
    </dgm:pt>
    <dgm:pt modelId="{CC74CC0C-C98E-1046-B304-FD51FF235471}" type="pres">
      <dgm:prSet presAssocID="{F647292A-F414-42D4-A874-8C0675FD877B}" presName="text" presStyleLbl="fgAcc0" presStyleIdx="0" presStyleCnt="4">
        <dgm:presLayoutVars>
          <dgm:chPref val="3"/>
        </dgm:presLayoutVars>
      </dgm:prSet>
      <dgm:spPr/>
    </dgm:pt>
    <dgm:pt modelId="{05C2F6CF-BB45-2A4F-9BAF-FAA3F7A65EF4}" type="pres">
      <dgm:prSet presAssocID="{F647292A-F414-42D4-A874-8C0675FD877B}" presName="hierChild2" presStyleCnt="0"/>
      <dgm:spPr/>
    </dgm:pt>
    <dgm:pt modelId="{A458FDA0-AD31-F647-A2D6-64F7FF6CC6C0}" type="pres">
      <dgm:prSet presAssocID="{AC783764-C901-4BCF-803E-5F0470C2D00C}" presName="hierRoot1" presStyleCnt="0"/>
      <dgm:spPr/>
    </dgm:pt>
    <dgm:pt modelId="{5222550B-0599-0341-B57A-B222ACA85E9E}" type="pres">
      <dgm:prSet presAssocID="{AC783764-C901-4BCF-803E-5F0470C2D00C}" presName="composite" presStyleCnt="0"/>
      <dgm:spPr/>
    </dgm:pt>
    <dgm:pt modelId="{EAE28C26-04A3-204B-AE64-58AFC3712A72}" type="pres">
      <dgm:prSet presAssocID="{AC783764-C901-4BCF-803E-5F0470C2D00C}" presName="background" presStyleLbl="node0" presStyleIdx="1" presStyleCnt="4"/>
      <dgm:spPr/>
    </dgm:pt>
    <dgm:pt modelId="{8EE60A2C-3975-2345-B41D-1255695FE2A8}" type="pres">
      <dgm:prSet presAssocID="{AC783764-C901-4BCF-803E-5F0470C2D00C}" presName="text" presStyleLbl="fgAcc0" presStyleIdx="1" presStyleCnt="4">
        <dgm:presLayoutVars>
          <dgm:chPref val="3"/>
        </dgm:presLayoutVars>
      </dgm:prSet>
      <dgm:spPr/>
    </dgm:pt>
    <dgm:pt modelId="{2BBC0459-5143-CA4E-B4B7-735CF9F37992}" type="pres">
      <dgm:prSet presAssocID="{AC783764-C901-4BCF-803E-5F0470C2D00C}" presName="hierChild2" presStyleCnt="0"/>
      <dgm:spPr/>
    </dgm:pt>
    <dgm:pt modelId="{CE12229C-73CD-D943-8A49-C35A40CAB8C8}" type="pres">
      <dgm:prSet presAssocID="{82C49762-C742-E940-9733-02479C09CF64}" presName="hierRoot1" presStyleCnt="0"/>
      <dgm:spPr/>
    </dgm:pt>
    <dgm:pt modelId="{C83F195B-FA4F-DF44-A0E0-E5FA31895413}" type="pres">
      <dgm:prSet presAssocID="{82C49762-C742-E940-9733-02479C09CF64}" presName="composite" presStyleCnt="0"/>
      <dgm:spPr/>
    </dgm:pt>
    <dgm:pt modelId="{6F8AC47F-1514-1044-9963-714B861FAB3D}" type="pres">
      <dgm:prSet presAssocID="{82C49762-C742-E940-9733-02479C09CF64}" presName="background" presStyleLbl="node0" presStyleIdx="2" presStyleCnt="4"/>
      <dgm:spPr/>
    </dgm:pt>
    <dgm:pt modelId="{BF2EE617-E195-2E4A-946B-3203EE580A4D}" type="pres">
      <dgm:prSet presAssocID="{82C49762-C742-E940-9733-02479C09CF64}" presName="text" presStyleLbl="fgAcc0" presStyleIdx="2" presStyleCnt="4">
        <dgm:presLayoutVars>
          <dgm:chPref val="3"/>
        </dgm:presLayoutVars>
      </dgm:prSet>
      <dgm:spPr/>
    </dgm:pt>
    <dgm:pt modelId="{FF60F27E-1332-E84A-8B6B-524676302237}" type="pres">
      <dgm:prSet presAssocID="{82C49762-C742-E940-9733-02479C09CF64}" presName="hierChild2" presStyleCnt="0"/>
      <dgm:spPr/>
    </dgm:pt>
    <dgm:pt modelId="{32AD8E6E-21BF-574C-9179-25B1ADB66254}" type="pres">
      <dgm:prSet presAssocID="{3AB75ABD-1BD2-784D-809A-830109FCDEB9}" presName="hierRoot1" presStyleCnt="0"/>
      <dgm:spPr/>
    </dgm:pt>
    <dgm:pt modelId="{B740DCBB-6745-A444-B756-78524BE3BA48}" type="pres">
      <dgm:prSet presAssocID="{3AB75ABD-1BD2-784D-809A-830109FCDEB9}" presName="composite" presStyleCnt="0"/>
      <dgm:spPr/>
    </dgm:pt>
    <dgm:pt modelId="{1AF28489-913D-7645-8F51-02489B893A79}" type="pres">
      <dgm:prSet presAssocID="{3AB75ABD-1BD2-784D-809A-830109FCDEB9}" presName="background" presStyleLbl="node0" presStyleIdx="3" presStyleCnt="4"/>
      <dgm:spPr/>
    </dgm:pt>
    <dgm:pt modelId="{1FEA2CFD-B479-7146-A04F-76C1B1DDF308}" type="pres">
      <dgm:prSet presAssocID="{3AB75ABD-1BD2-784D-809A-830109FCDEB9}" presName="text" presStyleLbl="fgAcc0" presStyleIdx="3" presStyleCnt="4">
        <dgm:presLayoutVars>
          <dgm:chPref val="3"/>
        </dgm:presLayoutVars>
      </dgm:prSet>
      <dgm:spPr/>
    </dgm:pt>
    <dgm:pt modelId="{E9FD4D53-2A38-2146-BDEC-245177E8A09A}" type="pres">
      <dgm:prSet presAssocID="{3AB75ABD-1BD2-784D-809A-830109FCDEB9}" presName="hierChild2" presStyleCnt="0"/>
      <dgm:spPr/>
    </dgm:pt>
  </dgm:ptLst>
  <dgm:cxnLst>
    <dgm:cxn modelId="{7F2E1F06-F36A-E649-8E81-4986F51BCD5B}" type="presOf" srcId="{82C49762-C742-E940-9733-02479C09CF64}" destId="{BF2EE617-E195-2E4A-946B-3203EE580A4D}" srcOrd="0" destOrd="0" presId="urn:microsoft.com/office/officeart/2005/8/layout/hierarchy1"/>
    <dgm:cxn modelId="{E70BCC06-AADC-4DBA-BA30-6C5F37934BB1}" srcId="{3152E684-5CD2-4D5A-96B9-F55120181BE3}" destId="{AC783764-C901-4BCF-803E-5F0470C2D00C}" srcOrd="1" destOrd="0" parTransId="{76662B2C-F6A1-4300-8BB1-8A2B946170A1}" sibTransId="{7DFE0261-EC31-4DA9-BB6B-F02EF82AC5F8}"/>
    <dgm:cxn modelId="{1C0AF112-49D1-9C4B-A291-4EDF2E3937F5}" srcId="{3152E684-5CD2-4D5A-96B9-F55120181BE3}" destId="{3AB75ABD-1BD2-784D-809A-830109FCDEB9}" srcOrd="3" destOrd="0" parTransId="{F328CAE8-716F-0046-8763-A7256D74D16C}" sibTransId="{7018F70E-B5AA-174C-8FE7-40B4DE906E27}"/>
    <dgm:cxn modelId="{6151F413-593C-AB49-8D9A-A2AB768A59AA}" srcId="{3152E684-5CD2-4D5A-96B9-F55120181BE3}" destId="{82C49762-C742-E940-9733-02479C09CF64}" srcOrd="2" destOrd="0" parTransId="{5A2AA155-7BA9-0E45-8A54-348DC7694E0C}" sibTransId="{5EE480A5-10C4-304A-A147-F72CD283CECC}"/>
    <dgm:cxn modelId="{BDBC6A1B-3212-834A-9B2A-6175B1C4AD1A}" type="presOf" srcId="{AC783764-C901-4BCF-803E-5F0470C2D00C}" destId="{8EE60A2C-3975-2345-B41D-1255695FE2A8}" srcOrd="0" destOrd="0" presId="urn:microsoft.com/office/officeart/2005/8/layout/hierarchy1"/>
    <dgm:cxn modelId="{D40E2E38-C4D7-094B-AFC6-4197796F375B}" type="presOf" srcId="{3AB75ABD-1BD2-784D-809A-830109FCDEB9}" destId="{1FEA2CFD-B479-7146-A04F-76C1B1DDF308}" srcOrd="0" destOrd="0" presId="urn:microsoft.com/office/officeart/2005/8/layout/hierarchy1"/>
    <dgm:cxn modelId="{3280A6B0-1EE0-8542-92ED-6907E253413C}" type="presOf" srcId="{3152E684-5CD2-4D5A-96B9-F55120181BE3}" destId="{89EADF4B-39F3-F744-9608-158FF5F35719}" srcOrd="0" destOrd="0" presId="urn:microsoft.com/office/officeart/2005/8/layout/hierarchy1"/>
    <dgm:cxn modelId="{BCDC4EC4-0724-0242-B97C-8E27ACBDE33F}" type="presOf" srcId="{F647292A-F414-42D4-A874-8C0675FD877B}" destId="{CC74CC0C-C98E-1046-B304-FD51FF235471}" srcOrd="0" destOrd="0" presId="urn:microsoft.com/office/officeart/2005/8/layout/hierarchy1"/>
    <dgm:cxn modelId="{CA0378DF-42BF-4C86-8938-3103A4767D67}" srcId="{3152E684-5CD2-4D5A-96B9-F55120181BE3}" destId="{F647292A-F414-42D4-A874-8C0675FD877B}" srcOrd="0" destOrd="0" parTransId="{D7D39572-8AB8-4D96-9027-68B82291E309}" sibTransId="{731D6E24-9EF9-468B-A40F-2C8AAC3F45AA}"/>
    <dgm:cxn modelId="{9B3C9C48-9C4C-8144-A537-7E1B2FE5F2C2}" type="presParOf" srcId="{89EADF4B-39F3-F744-9608-158FF5F35719}" destId="{23F5109E-AE96-674B-B94E-92D251D3D8C0}" srcOrd="0" destOrd="0" presId="urn:microsoft.com/office/officeart/2005/8/layout/hierarchy1"/>
    <dgm:cxn modelId="{2C10E435-17B5-7046-9F76-B66DA485E4C4}" type="presParOf" srcId="{23F5109E-AE96-674B-B94E-92D251D3D8C0}" destId="{5ACCF88E-B329-5142-8135-7AB8DBB9798C}" srcOrd="0" destOrd="0" presId="urn:microsoft.com/office/officeart/2005/8/layout/hierarchy1"/>
    <dgm:cxn modelId="{8B2E719D-665A-4140-B834-4F69AD685F26}" type="presParOf" srcId="{5ACCF88E-B329-5142-8135-7AB8DBB9798C}" destId="{C1A79A71-C213-9146-8A71-BE0362222B58}" srcOrd="0" destOrd="0" presId="urn:microsoft.com/office/officeart/2005/8/layout/hierarchy1"/>
    <dgm:cxn modelId="{4DAB95A3-0924-A746-988B-772CE1ACF5CA}" type="presParOf" srcId="{5ACCF88E-B329-5142-8135-7AB8DBB9798C}" destId="{CC74CC0C-C98E-1046-B304-FD51FF235471}" srcOrd="1" destOrd="0" presId="urn:microsoft.com/office/officeart/2005/8/layout/hierarchy1"/>
    <dgm:cxn modelId="{5EAC9952-DAE0-7A4D-89DE-D38692F93F1A}" type="presParOf" srcId="{23F5109E-AE96-674B-B94E-92D251D3D8C0}" destId="{05C2F6CF-BB45-2A4F-9BAF-FAA3F7A65EF4}" srcOrd="1" destOrd="0" presId="urn:microsoft.com/office/officeart/2005/8/layout/hierarchy1"/>
    <dgm:cxn modelId="{0CC5B370-D9FA-6246-B2BD-04C86933487F}" type="presParOf" srcId="{89EADF4B-39F3-F744-9608-158FF5F35719}" destId="{A458FDA0-AD31-F647-A2D6-64F7FF6CC6C0}" srcOrd="1" destOrd="0" presId="urn:microsoft.com/office/officeart/2005/8/layout/hierarchy1"/>
    <dgm:cxn modelId="{260F0F4F-43A3-AF4C-8F30-E941F9A3A6EC}" type="presParOf" srcId="{A458FDA0-AD31-F647-A2D6-64F7FF6CC6C0}" destId="{5222550B-0599-0341-B57A-B222ACA85E9E}" srcOrd="0" destOrd="0" presId="urn:microsoft.com/office/officeart/2005/8/layout/hierarchy1"/>
    <dgm:cxn modelId="{1BB14E10-995E-9446-A97E-81612F7D90A3}" type="presParOf" srcId="{5222550B-0599-0341-B57A-B222ACA85E9E}" destId="{EAE28C26-04A3-204B-AE64-58AFC3712A72}" srcOrd="0" destOrd="0" presId="urn:microsoft.com/office/officeart/2005/8/layout/hierarchy1"/>
    <dgm:cxn modelId="{3042C209-C8B9-6440-850F-A5D6B6D75F2B}" type="presParOf" srcId="{5222550B-0599-0341-B57A-B222ACA85E9E}" destId="{8EE60A2C-3975-2345-B41D-1255695FE2A8}" srcOrd="1" destOrd="0" presId="urn:microsoft.com/office/officeart/2005/8/layout/hierarchy1"/>
    <dgm:cxn modelId="{214FC3EE-E2BC-B043-BEA4-07E27458D5C8}" type="presParOf" srcId="{A458FDA0-AD31-F647-A2D6-64F7FF6CC6C0}" destId="{2BBC0459-5143-CA4E-B4B7-735CF9F37992}" srcOrd="1" destOrd="0" presId="urn:microsoft.com/office/officeart/2005/8/layout/hierarchy1"/>
    <dgm:cxn modelId="{E37614E9-C643-2D4C-BA2C-41851EE5B12B}" type="presParOf" srcId="{89EADF4B-39F3-F744-9608-158FF5F35719}" destId="{CE12229C-73CD-D943-8A49-C35A40CAB8C8}" srcOrd="2" destOrd="0" presId="urn:microsoft.com/office/officeart/2005/8/layout/hierarchy1"/>
    <dgm:cxn modelId="{CCFA12DB-6BDE-3048-98CF-B490AA2D05E3}" type="presParOf" srcId="{CE12229C-73CD-D943-8A49-C35A40CAB8C8}" destId="{C83F195B-FA4F-DF44-A0E0-E5FA31895413}" srcOrd="0" destOrd="0" presId="urn:microsoft.com/office/officeart/2005/8/layout/hierarchy1"/>
    <dgm:cxn modelId="{22E08FA2-E0AA-4441-A3C1-A2E2CD6FC484}" type="presParOf" srcId="{C83F195B-FA4F-DF44-A0E0-E5FA31895413}" destId="{6F8AC47F-1514-1044-9963-714B861FAB3D}" srcOrd="0" destOrd="0" presId="urn:microsoft.com/office/officeart/2005/8/layout/hierarchy1"/>
    <dgm:cxn modelId="{BF7C6EA7-FDD2-0641-9E4A-4EF448FCE17E}" type="presParOf" srcId="{C83F195B-FA4F-DF44-A0E0-E5FA31895413}" destId="{BF2EE617-E195-2E4A-946B-3203EE580A4D}" srcOrd="1" destOrd="0" presId="urn:microsoft.com/office/officeart/2005/8/layout/hierarchy1"/>
    <dgm:cxn modelId="{B260618E-7E04-2D4B-BFA2-789FC7B17FB7}" type="presParOf" srcId="{CE12229C-73CD-D943-8A49-C35A40CAB8C8}" destId="{FF60F27E-1332-E84A-8B6B-524676302237}" srcOrd="1" destOrd="0" presId="urn:microsoft.com/office/officeart/2005/8/layout/hierarchy1"/>
    <dgm:cxn modelId="{391C1AB0-8FA7-7248-8244-97766AE2D3D9}" type="presParOf" srcId="{89EADF4B-39F3-F744-9608-158FF5F35719}" destId="{32AD8E6E-21BF-574C-9179-25B1ADB66254}" srcOrd="3" destOrd="0" presId="urn:microsoft.com/office/officeart/2005/8/layout/hierarchy1"/>
    <dgm:cxn modelId="{A10167DE-FA66-504A-909C-91F0D3294410}" type="presParOf" srcId="{32AD8E6E-21BF-574C-9179-25B1ADB66254}" destId="{B740DCBB-6745-A444-B756-78524BE3BA48}" srcOrd="0" destOrd="0" presId="urn:microsoft.com/office/officeart/2005/8/layout/hierarchy1"/>
    <dgm:cxn modelId="{4FF87937-52C3-D149-9BE1-B3562A84EFD5}" type="presParOf" srcId="{B740DCBB-6745-A444-B756-78524BE3BA48}" destId="{1AF28489-913D-7645-8F51-02489B893A79}" srcOrd="0" destOrd="0" presId="urn:microsoft.com/office/officeart/2005/8/layout/hierarchy1"/>
    <dgm:cxn modelId="{1771496F-2C73-D247-9349-CA07D106FDED}" type="presParOf" srcId="{B740DCBB-6745-A444-B756-78524BE3BA48}" destId="{1FEA2CFD-B479-7146-A04F-76C1B1DDF308}" srcOrd="1" destOrd="0" presId="urn:microsoft.com/office/officeart/2005/8/layout/hierarchy1"/>
    <dgm:cxn modelId="{69947EAA-3577-8F44-A41A-71DE88E1C518}" type="presParOf" srcId="{32AD8E6E-21BF-574C-9179-25B1ADB66254}" destId="{E9FD4D53-2A38-2146-BDEC-245177E8A09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56C284-23B7-4B55-B7F7-F9E6F076B57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780913C-1BFA-48E3-9BF3-999FFF7CC8ED}">
      <dgm:prSet/>
      <dgm:spPr/>
      <dgm:t>
        <a:bodyPr/>
        <a:lstStyle/>
        <a:p>
          <a:r>
            <a:rPr lang="en-US"/>
            <a:t>Don’t</a:t>
          </a:r>
          <a:r>
            <a:rPr lang="zh-CN"/>
            <a:t> </a:t>
          </a:r>
          <a:r>
            <a:rPr lang="en-US"/>
            <a:t>be</a:t>
          </a:r>
          <a:r>
            <a:rPr lang="zh-CN"/>
            <a:t> </a:t>
          </a:r>
          <a:r>
            <a:rPr lang="en-US"/>
            <a:t>afraid</a:t>
          </a:r>
          <a:r>
            <a:rPr lang="zh-CN"/>
            <a:t> </a:t>
          </a:r>
          <a:r>
            <a:rPr lang="en-US"/>
            <a:t>to</a:t>
          </a:r>
          <a:r>
            <a:rPr lang="zh-CN"/>
            <a:t> </a:t>
          </a:r>
          <a:r>
            <a:rPr lang="en-US"/>
            <a:t>change</a:t>
          </a:r>
          <a:r>
            <a:rPr lang="zh-CN"/>
            <a:t> </a:t>
          </a:r>
          <a:r>
            <a:rPr lang="en-US"/>
            <a:t>your</a:t>
          </a:r>
          <a:r>
            <a:rPr lang="zh-CN"/>
            <a:t> </a:t>
          </a:r>
          <a:r>
            <a:rPr lang="en-US"/>
            <a:t>coefficients/do</a:t>
          </a:r>
          <a:r>
            <a:rPr lang="zh-CN"/>
            <a:t> </a:t>
          </a:r>
          <a:r>
            <a:rPr lang="en-US"/>
            <a:t>transformation!</a:t>
          </a:r>
          <a:r>
            <a:rPr lang="zh-CN"/>
            <a:t> </a:t>
          </a:r>
          <a:endParaRPr lang="en-US"/>
        </a:p>
      </dgm:t>
    </dgm:pt>
    <dgm:pt modelId="{B9D60716-40D2-4152-B01E-217F793042EE}" type="parTrans" cxnId="{8B11C2EC-7DE9-4EBD-8247-84B03AF6ACA3}">
      <dgm:prSet/>
      <dgm:spPr/>
      <dgm:t>
        <a:bodyPr/>
        <a:lstStyle/>
        <a:p>
          <a:endParaRPr lang="en-US"/>
        </a:p>
      </dgm:t>
    </dgm:pt>
    <dgm:pt modelId="{581A1866-1AE8-4025-AAD1-528C51EEAB3A}" type="sibTrans" cxnId="{8B11C2EC-7DE9-4EBD-8247-84B03AF6ACA3}">
      <dgm:prSet/>
      <dgm:spPr/>
      <dgm:t>
        <a:bodyPr/>
        <a:lstStyle/>
        <a:p>
          <a:endParaRPr lang="en-US"/>
        </a:p>
      </dgm:t>
    </dgm:pt>
    <dgm:pt modelId="{DB94D7DF-6DD5-48BD-9D21-E3248BF5728F}">
      <dgm:prSet/>
      <dgm:spPr/>
      <dgm:t>
        <a:bodyPr/>
        <a:lstStyle/>
        <a:p>
          <a:r>
            <a:rPr lang="en-US"/>
            <a:t>Block-like</a:t>
          </a:r>
          <a:r>
            <a:rPr lang="zh-CN"/>
            <a:t> </a:t>
          </a:r>
          <a:r>
            <a:rPr lang="en-US"/>
            <a:t>things</a:t>
          </a:r>
          <a:r>
            <a:rPr lang="zh-CN"/>
            <a:t> </a:t>
          </a:r>
          <a:r>
            <a:rPr lang="en-US"/>
            <a:t>=</a:t>
          </a:r>
          <a:r>
            <a:rPr lang="zh-CN"/>
            <a:t> </a:t>
          </a:r>
          <a:r>
            <a:rPr lang="en-US"/>
            <a:t>think</a:t>
          </a:r>
          <a:r>
            <a:rPr lang="zh-CN"/>
            <a:t> </a:t>
          </a:r>
          <a:r>
            <a:rPr lang="en-US"/>
            <a:t>rectangles</a:t>
          </a:r>
          <a:r>
            <a:rPr lang="zh-CN"/>
            <a:t> </a:t>
          </a:r>
          <a:r>
            <a:rPr lang="en-US"/>
            <a:t>(x</a:t>
          </a:r>
          <a:r>
            <a:rPr lang="zh-CN"/>
            <a:t> </a:t>
          </a:r>
          <a:r>
            <a:rPr lang="en-US"/>
            <a:t>or</a:t>
          </a:r>
          <a:r>
            <a:rPr lang="zh-CN"/>
            <a:t> </a:t>
          </a:r>
          <a:r>
            <a:rPr lang="en-US"/>
            <a:t>y</a:t>
          </a:r>
          <a:r>
            <a:rPr lang="zh-CN"/>
            <a:t> </a:t>
          </a:r>
          <a:r>
            <a:rPr lang="en-US"/>
            <a:t>between</a:t>
          </a:r>
          <a:r>
            <a:rPr lang="zh-CN"/>
            <a:t> </a:t>
          </a:r>
          <a:r>
            <a:rPr lang="en-US"/>
            <a:t>2</a:t>
          </a:r>
          <a:r>
            <a:rPr lang="zh-CN"/>
            <a:t> </a:t>
          </a:r>
          <a:r>
            <a:rPr lang="en-US"/>
            <a:t>values).</a:t>
          </a:r>
          <a:r>
            <a:rPr lang="zh-CN"/>
            <a:t> </a:t>
          </a:r>
          <a:endParaRPr lang="en-US"/>
        </a:p>
      </dgm:t>
    </dgm:pt>
    <dgm:pt modelId="{2059045C-B6B6-47D7-8E04-8DDF6CBFC15C}" type="parTrans" cxnId="{CAE803CF-E07E-46B7-8C46-6D4B1EFF3A97}">
      <dgm:prSet/>
      <dgm:spPr/>
      <dgm:t>
        <a:bodyPr/>
        <a:lstStyle/>
        <a:p>
          <a:endParaRPr lang="en-US"/>
        </a:p>
      </dgm:t>
    </dgm:pt>
    <dgm:pt modelId="{91C840BE-9005-4C02-8FB2-C87E6D7F29D4}" type="sibTrans" cxnId="{CAE803CF-E07E-46B7-8C46-6D4B1EFF3A97}">
      <dgm:prSet/>
      <dgm:spPr/>
      <dgm:t>
        <a:bodyPr/>
        <a:lstStyle/>
        <a:p>
          <a:endParaRPr lang="en-US"/>
        </a:p>
      </dgm:t>
    </dgm:pt>
    <dgm:pt modelId="{825FD50F-9AAC-46CA-BDFA-BEC2C6E828A1}">
      <dgm:prSet/>
      <dgm:spPr/>
      <dgm:t>
        <a:bodyPr/>
        <a:lstStyle/>
        <a:p>
          <a:r>
            <a:rPr lang="en-US"/>
            <a:t>Round</a:t>
          </a:r>
          <a:r>
            <a:rPr lang="zh-CN"/>
            <a:t> </a:t>
          </a:r>
          <a:r>
            <a:rPr lang="en-US"/>
            <a:t>things</a:t>
          </a:r>
          <a:r>
            <a:rPr lang="zh-CN"/>
            <a:t> </a:t>
          </a:r>
          <a:r>
            <a:rPr lang="en-US"/>
            <a:t>=</a:t>
          </a:r>
          <a:r>
            <a:rPr lang="zh-CN"/>
            <a:t> </a:t>
          </a:r>
          <a:r>
            <a:rPr lang="en-US"/>
            <a:t>think</a:t>
          </a:r>
          <a:r>
            <a:rPr lang="zh-CN"/>
            <a:t> </a:t>
          </a:r>
          <a:r>
            <a:rPr lang="en-US"/>
            <a:t>circles/ellipses!</a:t>
          </a:r>
          <a:r>
            <a:rPr lang="zh-CN"/>
            <a:t> </a:t>
          </a:r>
          <a:endParaRPr lang="en-US"/>
        </a:p>
      </dgm:t>
    </dgm:pt>
    <dgm:pt modelId="{7815D055-C42D-4B42-8593-86614EB2AEAB}" type="parTrans" cxnId="{E895E4A6-CDE4-435A-90F2-2821E9288939}">
      <dgm:prSet/>
      <dgm:spPr/>
      <dgm:t>
        <a:bodyPr/>
        <a:lstStyle/>
        <a:p>
          <a:endParaRPr lang="en-US"/>
        </a:p>
      </dgm:t>
    </dgm:pt>
    <dgm:pt modelId="{64906C60-2780-41C7-BBD5-5B9047031430}" type="sibTrans" cxnId="{E895E4A6-CDE4-435A-90F2-2821E9288939}">
      <dgm:prSet/>
      <dgm:spPr/>
      <dgm:t>
        <a:bodyPr/>
        <a:lstStyle/>
        <a:p>
          <a:endParaRPr lang="en-US"/>
        </a:p>
      </dgm:t>
    </dgm:pt>
    <dgm:pt modelId="{C24BA35D-1532-4652-BA22-CDEABD8FBA30}">
      <dgm:prSet/>
      <dgm:spPr/>
      <dgm:t>
        <a:bodyPr/>
        <a:lstStyle/>
        <a:p>
          <a:r>
            <a:rPr lang="en-US"/>
            <a:t>When</a:t>
          </a:r>
          <a:r>
            <a:rPr lang="zh-CN"/>
            <a:t> </a:t>
          </a:r>
          <a:r>
            <a:rPr lang="en-US"/>
            <a:t>in</a:t>
          </a:r>
          <a:r>
            <a:rPr lang="zh-CN"/>
            <a:t> </a:t>
          </a:r>
          <a:r>
            <a:rPr lang="en-US"/>
            <a:t>doubt</a:t>
          </a:r>
          <a:r>
            <a:rPr lang="zh-CN"/>
            <a:t> </a:t>
          </a:r>
          <a:r>
            <a:rPr lang="en-US"/>
            <a:t>about</a:t>
          </a:r>
          <a:r>
            <a:rPr lang="zh-CN"/>
            <a:t> </a:t>
          </a:r>
          <a:r>
            <a:rPr lang="en-US"/>
            <a:t>ranges,</a:t>
          </a:r>
          <a:r>
            <a:rPr lang="zh-CN"/>
            <a:t> </a:t>
          </a:r>
          <a:r>
            <a:rPr lang="en-US"/>
            <a:t>click</a:t>
          </a:r>
          <a:r>
            <a:rPr lang="zh-CN"/>
            <a:t> </a:t>
          </a:r>
          <a:r>
            <a:rPr lang="en-US"/>
            <a:t>on</a:t>
          </a:r>
          <a:r>
            <a:rPr lang="zh-CN"/>
            <a:t> </a:t>
          </a:r>
          <a:r>
            <a:rPr lang="en-US"/>
            <a:t>intercepts</a:t>
          </a:r>
          <a:r>
            <a:rPr lang="zh-CN"/>
            <a:t> </a:t>
          </a:r>
          <a:r>
            <a:rPr lang="en-US"/>
            <a:t>to</a:t>
          </a:r>
          <a:r>
            <a:rPr lang="zh-CN"/>
            <a:t> </a:t>
          </a:r>
          <a:r>
            <a:rPr lang="en-US"/>
            <a:t>find</a:t>
          </a:r>
          <a:r>
            <a:rPr lang="zh-CN"/>
            <a:t> </a:t>
          </a:r>
          <a:r>
            <a:rPr lang="en-US"/>
            <a:t>out</a:t>
          </a:r>
          <a:r>
            <a:rPr lang="zh-CN"/>
            <a:t> </a:t>
          </a:r>
          <a:r>
            <a:rPr lang="en-US"/>
            <a:t>their</a:t>
          </a:r>
          <a:r>
            <a:rPr lang="zh-CN"/>
            <a:t> </a:t>
          </a:r>
          <a:r>
            <a:rPr lang="en-US"/>
            <a:t>values!</a:t>
          </a:r>
        </a:p>
      </dgm:t>
    </dgm:pt>
    <dgm:pt modelId="{E345708F-EA76-4623-8DAA-4B724CB705AF}" type="parTrans" cxnId="{BE49EF1C-E870-4CD6-AA97-2C0126F8A35A}">
      <dgm:prSet/>
      <dgm:spPr/>
      <dgm:t>
        <a:bodyPr/>
        <a:lstStyle/>
        <a:p>
          <a:endParaRPr lang="en-US"/>
        </a:p>
      </dgm:t>
    </dgm:pt>
    <dgm:pt modelId="{7D9B82BD-5EF5-4D1D-8998-D80EB4207F44}" type="sibTrans" cxnId="{BE49EF1C-E870-4CD6-AA97-2C0126F8A35A}">
      <dgm:prSet/>
      <dgm:spPr/>
      <dgm:t>
        <a:bodyPr/>
        <a:lstStyle/>
        <a:p>
          <a:endParaRPr lang="en-US"/>
        </a:p>
      </dgm:t>
    </dgm:pt>
    <dgm:pt modelId="{C5C213AE-DDC5-4E53-9BC6-B87644FD9B94}" type="pres">
      <dgm:prSet presAssocID="{2556C284-23B7-4B55-B7F7-F9E6F076B57B}" presName="root" presStyleCnt="0">
        <dgm:presLayoutVars>
          <dgm:dir/>
          <dgm:resizeHandles val="exact"/>
        </dgm:presLayoutVars>
      </dgm:prSet>
      <dgm:spPr/>
    </dgm:pt>
    <dgm:pt modelId="{9F54633C-8CDB-4580-800A-19640C4207D5}" type="pres">
      <dgm:prSet presAssocID="{A780913C-1BFA-48E3-9BF3-999FFF7CC8ED}" presName="compNode" presStyleCnt="0"/>
      <dgm:spPr/>
    </dgm:pt>
    <dgm:pt modelId="{D5B452EE-80EB-4683-94C4-FDAAB9A4489D}" type="pres">
      <dgm:prSet presAssocID="{A780913C-1BFA-48E3-9BF3-999FFF7CC8E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5384517B-09C7-4821-8442-EB6A17404662}" type="pres">
      <dgm:prSet presAssocID="{A780913C-1BFA-48E3-9BF3-999FFF7CC8ED}" presName="spaceRect" presStyleCnt="0"/>
      <dgm:spPr/>
    </dgm:pt>
    <dgm:pt modelId="{75643457-6C1E-4C10-AB56-45AB4AA38685}" type="pres">
      <dgm:prSet presAssocID="{A780913C-1BFA-48E3-9BF3-999FFF7CC8ED}" presName="textRect" presStyleLbl="revTx" presStyleIdx="0" presStyleCnt="4">
        <dgm:presLayoutVars>
          <dgm:chMax val="1"/>
          <dgm:chPref val="1"/>
        </dgm:presLayoutVars>
      </dgm:prSet>
      <dgm:spPr/>
    </dgm:pt>
    <dgm:pt modelId="{74A5B987-3140-411B-93DF-8265ADB8C015}" type="pres">
      <dgm:prSet presAssocID="{581A1866-1AE8-4025-AAD1-528C51EEAB3A}" presName="sibTrans" presStyleCnt="0"/>
      <dgm:spPr/>
    </dgm:pt>
    <dgm:pt modelId="{0AEC68E5-035C-433C-A421-EA38201F84E7}" type="pres">
      <dgm:prSet presAssocID="{DB94D7DF-6DD5-48BD-9D21-E3248BF5728F}" presName="compNode" presStyleCnt="0"/>
      <dgm:spPr/>
    </dgm:pt>
    <dgm:pt modelId="{DF9D2B40-F17D-4B79-9614-3301C3E92581}" type="pres">
      <dgm:prSet presAssocID="{DB94D7DF-6DD5-48BD-9D21-E3248BF5728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A73B89D8-7118-48C0-B129-D2DFCB9C1539}" type="pres">
      <dgm:prSet presAssocID="{DB94D7DF-6DD5-48BD-9D21-E3248BF5728F}" presName="spaceRect" presStyleCnt="0"/>
      <dgm:spPr/>
    </dgm:pt>
    <dgm:pt modelId="{419BB028-7195-4F08-898D-2A60CA4EB3E0}" type="pres">
      <dgm:prSet presAssocID="{DB94D7DF-6DD5-48BD-9D21-E3248BF5728F}" presName="textRect" presStyleLbl="revTx" presStyleIdx="1" presStyleCnt="4">
        <dgm:presLayoutVars>
          <dgm:chMax val="1"/>
          <dgm:chPref val="1"/>
        </dgm:presLayoutVars>
      </dgm:prSet>
      <dgm:spPr/>
    </dgm:pt>
    <dgm:pt modelId="{B31E695F-41EE-4F05-8310-F2DC49EBC194}" type="pres">
      <dgm:prSet presAssocID="{91C840BE-9005-4C02-8FB2-C87E6D7F29D4}" presName="sibTrans" presStyleCnt="0"/>
      <dgm:spPr/>
    </dgm:pt>
    <dgm:pt modelId="{506BDEA3-88E7-4F43-90DE-349DF5A4F5A4}" type="pres">
      <dgm:prSet presAssocID="{825FD50F-9AAC-46CA-BDFA-BEC2C6E828A1}" presName="compNode" presStyleCnt="0"/>
      <dgm:spPr/>
    </dgm:pt>
    <dgm:pt modelId="{D22B4AA1-EBE8-480C-AAF2-05A3124D9845}" type="pres">
      <dgm:prSet presAssocID="{825FD50F-9AAC-46CA-BDFA-BEC2C6E828A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5EEB8EB-EBA2-4C79-B3E2-C61AAEF06D3B}" type="pres">
      <dgm:prSet presAssocID="{825FD50F-9AAC-46CA-BDFA-BEC2C6E828A1}" presName="spaceRect" presStyleCnt="0"/>
      <dgm:spPr/>
    </dgm:pt>
    <dgm:pt modelId="{A4681BE7-97E9-4E17-88D2-31CE51A150DB}" type="pres">
      <dgm:prSet presAssocID="{825FD50F-9AAC-46CA-BDFA-BEC2C6E828A1}" presName="textRect" presStyleLbl="revTx" presStyleIdx="2" presStyleCnt="4">
        <dgm:presLayoutVars>
          <dgm:chMax val="1"/>
          <dgm:chPref val="1"/>
        </dgm:presLayoutVars>
      </dgm:prSet>
      <dgm:spPr/>
    </dgm:pt>
    <dgm:pt modelId="{170A5077-6670-4D2A-A670-930631D9C87A}" type="pres">
      <dgm:prSet presAssocID="{64906C60-2780-41C7-BBD5-5B9047031430}" presName="sibTrans" presStyleCnt="0"/>
      <dgm:spPr/>
    </dgm:pt>
    <dgm:pt modelId="{6404FEE5-354D-4CBA-9F30-0818D91BF0B9}" type="pres">
      <dgm:prSet presAssocID="{C24BA35D-1532-4652-BA22-CDEABD8FBA30}" presName="compNode" presStyleCnt="0"/>
      <dgm:spPr/>
    </dgm:pt>
    <dgm:pt modelId="{2208F580-D8EC-4A14-8A17-99ECFF71B096}" type="pres">
      <dgm:prSet presAssocID="{C24BA35D-1532-4652-BA22-CDEABD8FBA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5CC76380-02E8-4F17-85E5-810745EB0DB6}" type="pres">
      <dgm:prSet presAssocID="{C24BA35D-1532-4652-BA22-CDEABD8FBA30}" presName="spaceRect" presStyleCnt="0"/>
      <dgm:spPr/>
    </dgm:pt>
    <dgm:pt modelId="{778E346D-B53F-4E09-A899-3C5DAFE732E8}" type="pres">
      <dgm:prSet presAssocID="{C24BA35D-1532-4652-BA22-CDEABD8FBA3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D3C2B14-941E-41A3-8216-0E0F042FC5F0}" type="presOf" srcId="{DB94D7DF-6DD5-48BD-9D21-E3248BF5728F}" destId="{419BB028-7195-4F08-898D-2A60CA4EB3E0}" srcOrd="0" destOrd="0" presId="urn:microsoft.com/office/officeart/2018/2/layout/IconLabelList"/>
    <dgm:cxn modelId="{BE49EF1C-E870-4CD6-AA97-2C0126F8A35A}" srcId="{2556C284-23B7-4B55-B7F7-F9E6F076B57B}" destId="{C24BA35D-1532-4652-BA22-CDEABD8FBA30}" srcOrd="3" destOrd="0" parTransId="{E345708F-EA76-4623-8DAA-4B724CB705AF}" sibTransId="{7D9B82BD-5EF5-4D1D-8998-D80EB4207F44}"/>
    <dgm:cxn modelId="{5C65A820-48B5-4811-BD4C-F01B8CDC85E8}" type="presOf" srcId="{C24BA35D-1532-4652-BA22-CDEABD8FBA30}" destId="{778E346D-B53F-4E09-A899-3C5DAFE732E8}" srcOrd="0" destOrd="0" presId="urn:microsoft.com/office/officeart/2018/2/layout/IconLabelList"/>
    <dgm:cxn modelId="{E895E4A6-CDE4-435A-90F2-2821E9288939}" srcId="{2556C284-23B7-4B55-B7F7-F9E6F076B57B}" destId="{825FD50F-9AAC-46CA-BDFA-BEC2C6E828A1}" srcOrd="2" destOrd="0" parTransId="{7815D055-C42D-4B42-8593-86614EB2AEAB}" sibTransId="{64906C60-2780-41C7-BBD5-5B9047031430}"/>
    <dgm:cxn modelId="{6E6F8DA8-F2C3-40CD-BB4F-0CBC81CBA385}" type="presOf" srcId="{825FD50F-9AAC-46CA-BDFA-BEC2C6E828A1}" destId="{A4681BE7-97E9-4E17-88D2-31CE51A150DB}" srcOrd="0" destOrd="0" presId="urn:microsoft.com/office/officeart/2018/2/layout/IconLabelList"/>
    <dgm:cxn modelId="{19A82CB8-90CE-4CD2-BCF3-A18BF4B929C3}" type="presOf" srcId="{2556C284-23B7-4B55-B7F7-F9E6F076B57B}" destId="{C5C213AE-DDC5-4E53-9BC6-B87644FD9B94}" srcOrd="0" destOrd="0" presId="urn:microsoft.com/office/officeart/2018/2/layout/IconLabelList"/>
    <dgm:cxn modelId="{B0190DBB-9CE1-4A00-AE3D-995104897440}" type="presOf" srcId="{A780913C-1BFA-48E3-9BF3-999FFF7CC8ED}" destId="{75643457-6C1E-4C10-AB56-45AB4AA38685}" srcOrd="0" destOrd="0" presId="urn:microsoft.com/office/officeart/2018/2/layout/IconLabelList"/>
    <dgm:cxn modelId="{CAE803CF-E07E-46B7-8C46-6D4B1EFF3A97}" srcId="{2556C284-23B7-4B55-B7F7-F9E6F076B57B}" destId="{DB94D7DF-6DD5-48BD-9D21-E3248BF5728F}" srcOrd="1" destOrd="0" parTransId="{2059045C-B6B6-47D7-8E04-8DDF6CBFC15C}" sibTransId="{91C840BE-9005-4C02-8FB2-C87E6D7F29D4}"/>
    <dgm:cxn modelId="{8B11C2EC-7DE9-4EBD-8247-84B03AF6ACA3}" srcId="{2556C284-23B7-4B55-B7F7-F9E6F076B57B}" destId="{A780913C-1BFA-48E3-9BF3-999FFF7CC8ED}" srcOrd="0" destOrd="0" parTransId="{B9D60716-40D2-4152-B01E-217F793042EE}" sibTransId="{581A1866-1AE8-4025-AAD1-528C51EEAB3A}"/>
    <dgm:cxn modelId="{02531A6E-6C7F-450D-84C3-5390FC570D84}" type="presParOf" srcId="{C5C213AE-DDC5-4E53-9BC6-B87644FD9B94}" destId="{9F54633C-8CDB-4580-800A-19640C4207D5}" srcOrd="0" destOrd="0" presId="urn:microsoft.com/office/officeart/2018/2/layout/IconLabelList"/>
    <dgm:cxn modelId="{5B57E9E8-958A-4CAA-859A-124261F60EFD}" type="presParOf" srcId="{9F54633C-8CDB-4580-800A-19640C4207D5}" destId="{D5B452EE-80EB-4683-94C4-FDAAB9A4489D}" srcOrd="0" destOrd="0" presId="urn:microsoft.com/office/officeart/2018/2/layout/IconLabelList"/>
    <dgm:cxn modelId="{9501BFDC-B7FD-4B6C-9DED-3D986A63CE0A}" type="presParOf" srcId="{9F54633C-8CDB-4580-800A-19640C4207D5}" destId="{5384517B-09C7-4821-8442-EB6A17404662}" srcOrd="1" destOrd="0" presId="urn:microsoft.com/office/officeart/2018/2/layout/IconLabelList"/>
    <dgm:cxn modelId="{4D9070DB-969C-442B-A2C2-1479E79EF6A0}" type="presParOf" srcId="{9F54633C-8CDB-4580-800A-19640C4207D5}" destId="{75643457-6C1E-4C10-AB56-45AB4AA38685}" srcOrd="2" destOrd="0" presId="urn:microsoft.com/office/officeart/2018/2/layout/IconLabelList"/>
    <dgm:cxn modelId="{76CF38C3-EB26-4361-833E-1D0BAB9AB9AF}" type="presParOf" srcId="{C5C213AE-DDC5-4E53-9BC6-B87644FD9B94}" destId="{74A5B987-3140-411B-93DF-8265ADB8C015}" srcOrd="1" destOrd="0" presId="urn:microsoft.com/office/officeart/2018/2/layout/IconLabelList"/>
    <dgm:cxn modelId="{1D897D4A-520C-4985-AB0B-4E921FA83CAA}" type="presParOf" srcId="{C5C213AE-DDC5-4E53-9BC6-B87644FD9B94}" destId="{0AEC68E5-035C-433C-A421-EA38201F84E7}" srcOrd="2" destOrd="0" presId="urn:microsoft.com/office/officeart/2018/2/layout/IconLabelList"/>
    <dgm:cxn modelId="{B55473BE-92A8-4111-9171-B9CCDB6AF0C8}" type="presParOf" srcId="{0AEC68E5-035C-433C-A421-EA38201F84E7}" destId="{DF9D2B40-F17D-4B79-9614-3301C3E92581}" srcOrd="0" destOrd="0" presId="urn:microsoft.com/office/officeart/2018/2/layout/IconLabelList"/>
    <dgm:cxn modelId="{0AC7EF8F-CF24-414E-AB73-DD144854255A}" type="presParOf" srcId="{0AEC68E5-035C-433C-A421-EA38201F84E7}" destId="{A73B89D8-7118-48C0-B129-D2DFCB9C1539}" srcOrd="1" destOrd="0" presId="urn:microsoft.com/office/officeart/2018/2/layout/IconLabelList"/>
    <dgm:cxn modelId="{F5D79417-C45A-4AA2-891D-EC8F21BA8949}" type="presParOf" srcId="{0AEC68E5-035C-433C-A421-EA38201F84E7}" destId="{419BB028-7195-4F08-898D-2A60CA4EB3E0}" srcOrd="2" destOrd="0" presId="urn:microsoft.com/office/officeart/2018/2/layout/IconLabelList"/>
    <dgm:cxn modelId="{E2FF292D-A764-420F-A4B3-3B25C4D7B806}" type="presParOf" srcId="{C5C213AE-DDC5-4E53-9BC6-B87644FD9B94}" destId="{B31E695F-41EE-4F05-8310-F2DC49EBC194}" srcOrd="3" destOrd="0" presId="urn:microsoft.com/office/officeart/2018/2/layout/IconLabelList"/>
    <dgm:cxn modelId="{C3C5317B-94B9-4B2A-A2DC-E01B1CD1E2A9}" type="presParOf" srcId="{C5C213AE-DDC5-4E53-9BC6-B87644FD9B94}" destId="{506BDEA3-88E7-4F43-90DE-349DF5A4F5A4}" srcOrd="4" destOrd="0" presId="urn:microsoft.com/office/officeart/2018/2/layout/IconLabelList"/>
    <dgm:cxn modelId="{2562497D-A18D-4EB9-B839-037F0B7C5581}" type="presParOf" srcId="{506BDEA3-88E7-4F43-90DE-349DF5A4F5A4}" destId="{D22B4AA1-EBE8-480C-AAF2-05A3124D9845}" srcOrd="0" destOrd="0" presId="urn:microsoft.com/office/officeart/2018/2/layout/IconLabelList"/>
    <dgm:cxn modelId="{B60A594C-B8BA-4DEB-AB70-E7F49575568F}" type="presParOf" srcId="{506BDEA3-88E7-4F43-90DE-349DF5A4F5A4}" destId="{05EEB8EB-EBA2-4C79-B3E2-C61AAEF06D3B}" srcOrd="1" destOrd="0" presId="urn:microsoft.com/office/officeart/2018/2/layout/IconLabelList"/>
    <dgm:cxn modelId="{3D4CDD69-2B8D-4984-9777-29587609C8A6}" type="presParOf" srcId="{506BDEA3-88E7-4F43-90DE-349DF5A4F5A4}" destId="{A4681BE7-97E9-4E17-88D2-31CE51A150DB}" srcOrd="2" destOrd="0" presId="urn:microsoft.com/office/officeart/2018/2/layout/IconLabelList"/>
    <dgm:cxn modelId="{F669BEAB-91D9-4E0A-8439-A9659B7FC5C8}" type="presParOf" srcId="{C5C213AE-DDC5-4E53-9BC6-B87644FD9B94}" destId="{170A5077-6670-4D2A-A670-930631D9C87A}" srcOrd="5" destOrd="0" presId="urn:microsoft.com/office/officeart/2018/2/layout/IconLabelList"/>
    <dgm:cxn modelId="{C7260F3A-39D4-4E1D-9A01-521720D8FAD8}" type="presParOf" srcId="{C5C213AE-DDC5-4E53-9BC6-B87644FD9B94}" destId="{6404FEE5-354D-4CBA-9F30-0818D91BF0B9}" srcOrd="6" destOrd="0" presId="urn:microsoft.com/office/officeart/2018/2/layout/IconLabelList"/>
    <dgm:cxn modelId="{4A01D69A-0EF4-47C8-8CC4-19787D64D1F7}" type="presParOf" srcId="{6404FEE5-354D-4CBA-9F30-0818D91BF0B9}" destId="{2208F580-D8EC-4A14-8A17-99ECFF71B096}" srcOrd="0" destOrd="0" presId="urn:microsoft.com/office/officeart/2018/2/layout/IconLabelList"/>
    <dgm:cxn modelId="{4E153E32-7A73-43A0-95F7-A11B2C9F0A74}" type="presParOf" srcId="{6404FEE5-354D-4CBA-9F30-0818D91BF0B9}" destId="{5CC76380-02E8-4F17-85E5-810745EB0DB6}" srcOrd="1" destOrd="0" presId="urn:microsoft.com/office/officeart/2018/2/layout/IconLabelList"/>
    <dgm:cxn modelId="{3571769B-A304-4975-BD82-CB23375CE2E0}" type="presParOf" srcId="{6404FEE5-354D-4CBA-9F30-0818D91BF0B9}" destId="{778E346D-B53F-4E09-A899-3C5DAFE732E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9A717-9AA6-B04B-8478-F2F37E8BA9E4}">
      <dsp:nvSpPr>
        <dsp:cNvPr id="0" name=""/>
        <dsp:cNvSpPr/>
      </dsp:nvSpPr>
      <dsp:spPr>
        <a:xfrm>
          <a:off x="0" y="205556"/>
          <a:ext cx="2600325" cy="1651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B37AD-3F2A-8249-86A8-CA330E4D3C64}">
      <dsp:nvSpPr>
        <dsp:cNvPr id="0" name=""/>
        <dsp:cNvSpPr/>
      </dsp:nvSpPr>
      <dsp:spPr>
        <a:xfrm>
          <a:off x="288925" y="480035"/>
          <a:ext cx="2600325" cy="1651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Draw some functions. </a:t>
          </a:r>
        </a:p>
      </dsp:txBody>
      <dsp:txXfrm>
        <a:off x="337287" y="528397"/>
        <a:ext cx="2503601" cy="1554482"/>
      </dsp:txXfrm>
    </dsp:sp>
    <dsp:sp modelId="{60CAD309-4194-EF48-9728-62DF04B81B31}">
      <dsp:nvSpPr>
        <dsp:cNvPr id="0" name=""/>
        <dsp:cNvSpPr/>
      </dsp:nvSpPr>
      <dsp:spPr>
        <a:xfrm>
          <a:off x="3178175" y="205556"/>
          <a:ext cx="2600325" cy="1651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4E7A1-8522-3A4C-BF25-0FB4EA7C6886}">
      <dsp:nvSpPr>
        <dsp:cNvPr id="0" name=""/>
        <dsp:cNvSpPr/>
      </dsp:nvSpPr>
      <dsp:spPr>
        <a:xfrm>
          <a:off x="3467100" y="480035"/>
          <a:ext cx="2600325" cy="1651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Whatever functions.</a:t>
          </a:r>
        </a:p>
      </dsp:txBody>
      <dsp:txXfrm>
        <a:off x="3515462" y="528397"/>
        <a:ext cx="2503601" cy="1554482"/>
      </dsp:txXfrm>
    </dsp:sp>
    <dsp:sp modelId="{1F2501EE-56AC-2940-8E0B-23B61B806FD7}">
      <dsp:nvSpPr>
        <dsp:cNvPr id="0" name=""/>
        <dsp:cNvSpPr/>
      </dsp:nvSpPr>
      <dsp:spPr>
        <a:xfrm>
          <a:off x="6356350" y="205556"/>
          <a:ext cx="2600325" cy="1651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4F48A-4F74-3E4C-9488-EC9CFB5EA0D5}">
      <dsp:nvSpPr>
        <dsp:cNvPr id="0" name=""/>
        <dsp:cNvSpPr/>
      </dsp:nvSpPr>
      <dsp:spPr>
        <a:xfrm>
          <a:off x="6645274" y="480035"/>
          <a:ext cx="2600325" cy="1651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As crazy as you want them to be!</a:t>
          </a:r>
        </a:p>
      </dsp:txBody>
      <dsp:txXfrm>
        <a:off x="6693636" y="528397"/>
        <a:ext cx="2503601" cy="1554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DD36A-BA1B-7842-9791-F59A3CF0780F}">
      <dsp:nvSpPr>
        <dsp:cNvPr id="0" name=""/>
        <dsp:cNvSpPr/>
      </dsp:nvSpPr>
      <dsp:spPr>
        <a:xfrm>
          <a:off x="2708" y="452285"/>
          <a:ext cx="1933991" cy="1228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6C406-74DA-384A-AD94-65290B8D7AE0}">
      <dsp:nvSpPr>
        <dsp:cNvPr id="0" name=""/>
        <dsp:cNvSpPr/>
      </dsp:nvSpPr>
      <dsp:spPr>
        <a:xfrm>
          <a:off x="217596" y="656428"/>
          <a:ext cx="1933991" cy="1228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Draw a triangle. </a:t>
          </a:r>
        </a:p>
      </dsp:txBody>
      <dsp:txXfrm>
        <a:off x="253565" y="692397"/>
        <a:ext cx="1862053" cy="1156146"/>
      </dsp:txXfrm>
    </dsp:sp>
    <dsp:sp modelId="{BF24B0FB-0B57-4541-8AC5-FCF08B923B42}">
      <dsp:nvSpPr>
        <dsp:cNvPr id="0" name=""/>
        <dsp:cNvSpPr/>
      </dsp:nvSpPr>
      <dsp:spPr>
        <a:xfrm>
          <a:off x="2366476" y="452285"/>
          <a:ext cx="1933991" cy="1228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EBA5B-BC75-4B47-9581-54E5A1F9449E}">
      <dsp:nvSpPr>
        <dsp:cNvPr id="0" name=""/>
        <dsp:cNvSpPr/>
      </dsp:nvSpPr>
      <dsp:spPr>
        <a:xfrm>
          <a:off x="2581364" y="656428"/>
          <a:ext cx="1933991" cy="1228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Anywhere on your canvas.</a:t>
          </a:r>
        </a:p>
      </dsp:txBody>
      <dsp:txXfrm>
        <a:off x="2617333" y="692397"/>
        <a:ext cx="1862053" cy="1156146"/>
      </dsp:txXfrm>
    </dsp:sp>
    <dsp:sp modelId="{5280DA0C-EE33-9D40-AD05-567A5715912B}">
      <dsp:nvSpPr>
        <dsp:cNvPr id="0" name=""/>
        <dsp:cNvSpPr/>
      </dsp:nvSpPr>
      <dsp:spPr>
        <a:xfrm>
          <a:off x="4730243" y="452285"/>
          <a:ext cx="1933991" cy="1228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886BD-9D35-E64F-8400-F439C6E26121}">
      <dsp:nvSpPr>
        <dsp:cNvPr id="0" name=""/>
        <dsp:cNvSpPr/>
      </dsp:nvSpPr>
      <dsp:spPr>
        <a:xfrm>
          <a:off x="4945131" y="656428"/>
          <a:ext cx="1933991" cy="1228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Isosceles or scalene, obtuse or acute, any triangle welcomed!</a:t>
          </a:r>
        </a:p>
      </dsp:txBody>
      <dsp:txXfrm>
        <a:off x="4981100" y="692397"/>
        <a:ext cx="1862053" cy="1156146"/>
      </dsp:txXfrm>
    </dsp:sp>
    <dsp:sp modelId="{5E0B3EB4-3690-1145-A01E-E5168B562BC8}">
      <dsp:nvSpPr>
        <dsp:cNvPr id="0" name=""/>
        <dsp:cNvSpPr/>
      </dsp:nvSpPr>
      <dsp:spPr>
        <a:xfrm>
          <a:off x="7094011" y="452285"/>
          <a:ext cx="1933991" cy="1228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48DB1-691B-4646-94C6-46FC332C82D6}">
      <dsp:nvSpPr>
        <dsp:cNvPr id="0" name=""/>
        <dsp:cNvSpPr/>
      </dsp:nvSpPr>
      <dsp:spPr>
        <a:xfrm>
          <a:off x="7308899" y="656428"/>
          <a:ext cx="1933991" cy="1228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/>
            <a:t>Then</a:t>
          </a:r>
          <a:r>
            <a:rPr lang="zh-CN" altLang="en-US" sz="1600" b="1" kern="1200" dirty="0"/>
            <a:t> </a:t>
          </a:r>
          <a:r>
            <a:rPr lang="en-US" altLang="zh-CN" sz="1600" b="1" kern="1200" dirty="0"/>
            <a:t>fill</a:t>
          </a:r>
          <a:r>
            <a:rPr lang="zh-CN" altLang="en-US" sz="1600" b="1" kern="1200" dirty="0"/>
            <a:t> </a:t>
          </a:r>
          <a:r>
            <a:rPr lang="en-US" altLang="zh-CN" sz="1600" b="1" kern="1200" dirty="0"/>
            <a:t>it!</a:t>
          </a:r>
          <a:endParaRPr lang="en-US" sz="1600" b="1" kern="1200" dirty="0"/>
        </a:p>
      </dsp:txBody>
      <dsp:txXfrm>
        <a:off x="7344868" y="692397"/>
        <a:ext cx="1862053" cy="11561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79A71-C213-9146-8A71-BE0362222B58}">
      <dsp:nvSpPr>
        <dsp:cNvPr id="0" name=""/>
        <dsp:cNvSpPr/>
      </dsp:nvSpPr>
      <dsp:spPr>
        <a:xfrm>
          <a:off x="2946" y="1083736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74CC0C-C98E-1046-B304-FD51FF235471}">
      <dsp:nvSpPr>
        <dsp:cNvPr id="0" name=""/>
        <dsp:cNvSpPr/>
      </dsp:nvSpPr>
      <dsp:spPr>
        <a:xfrm>
          <a:off x="236726" y="1305827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want to move my triangle!</a:t>
          </a:r>
        </a:p>
      </dsp:txBody>
      <dsp:txXfrm>
        <a:off x="275858" y="1344959"/>
        <a:ext cx="2025748" cy="1257784"/>
      </dsp:txXfrm>
    </dsp:sp>
    <dsp:sp modelId="{EAE28C26-04A3-204B-AE64-58AFC3712A72}">
      <dsp:nvSpPr>
        <dsp:cNvPr id="0" name=""/>
        <dsp:cNvSpPr/>
      </dsp:nvSpPr>
      <dsp:spPr>
        <a:xfrm>
          <a:off x="2574518" y="1083736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E60A2C-3975-2345-B41D-1255695FE2A8}">
      <dsp:nvSpPr>
        <dsp:cNvPr id="0" name=""/>
        <dsp:cNvSpPr/>
      </dsp:nvSpPr>
      <dsp:spPr>
        <a:xfrm>
          <a:off x="2808297" y="1305827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also want to move it just by 2-3 clicks! </a:t>
          </a:r>
        </a:p>
      </dsp:txBody>
      <dsp:txXfrm>
        <a:off x="2847429" y="1344959"/>
        <a:ext cx="2025748" cy="1257784"/>
      </dsp:txXfrm>
    </dsp:sp>
    <dsp:sp modelId="{6F8AC47F-1514-1044-9963-714B861FAB3D}">
      <dsp:nvSpPr>
        <dsp:cNvPr id="0" name=""/>
        <dsp:cNvSpPr/>
      </dsp:nvSpPr>
      <dsp:spPr>
        <a:xfrm>
          <a:off x="5146089" y="1083736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2EE617-E195-2E4A-946B-3203EE580A4D}">
      <dsp:nvSpPr>
        <dsp:cNvPr id="0" name=""/>
        <dsp:cNvSpPr/>
      </dsp:nvSpPr>
      <dsp:spPr>
        <a:xfrm>
          <a:off x="5379868" y="1305827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Bonus: can you make a constantly moving triangle?</a:t>
          </a:r>
        </a:p>
      </dsp:txBody>
      <dsp:txXfrm>
        <a:off x="5419000" y="1344959"/>
        <a:ext cx="2025748" cy="1257784"/>
      </dsp:txXfrm>
    </dsp:sp>
    <dsp:sp modelId="{1AF28489-913D-7645-8F51-02489B893A79}">
      <dsp:nvSpPr>
        <dsp:cNvPr id="0" name=""/>
        <dsp:cNvSpPr/>
      </dsp:nvSpPr>
      <dsp:spPr>
        <a:xfrm>
          <a:off x="7717661" y="1083736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EA2CFD-B479-7146-A04F-76C1B1DDF308}">
      <dsp:nvSpPr>
        <dsp:cNvPr id="0" name=""/>
        <dsp:cNvSpPr/>
      </dsp:nvSpPr>
      <dsp:spPr>
        <a:xfrm>
          <a:off x="7951440" y="1305827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Be</a:t>
          </a:r>
          <a:r>
            <a:rPr lang="zh-CN" altLang="en-US" sz="1800" kern="1200" dirty="0"/>
            <a:t> </a:t>
          </a:r>
          <a:r>
            <a:rPr lang="en-US" altLang="zh-CN" sz="1800" kern="1200" dirty="0"/>
            <a:t>creative!</a:t>
          </a:r>
          <a:r>
            <a:rPr lang="zh-CN" altLang="en-US" sz="1800" kern="1200" dirty="0"/>
            <a:t> </a:t>
          </a:r>
          <a:endParaRPr lang="en-US" altLang="zh-CN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Hint:</a:t>
          </a:r>
          <a:r>
            <a:rPr lang="zh-CN" altLang="en-US" sz="1800" kern="1200" dirty="0"/>
            <a:t> </a:t>
          </a:r>
          <a:r>
            <a:rPr lang="en-US" altLang="zh-CN" sz="1800" kern="1200" dirty="0"/>
            <a:t>can</a:t>
          </a:r>
          <a:r>
            <a:rPr lang="zh-CN" altLang="en-US" sz="1800" kern="1200" dirty="0"/>
            <a:t> </a:t>
          </a:r>
          <a:r>
            <a:rPr lang="en-US" altLang="zh-CN" sz="1800" kern="1200" dirty="0"/>
            <a:t>you</a:t>
          </a:r>
          <a:r>
            <a:rPr lang="zh-CN" altLang="en-US" sz="1800" kern="1200" dirty="0"/>
            <a:t> </a:t>
          </a:r>
          <a:r>
            <a:rPr lang="en-US" altLang="zh-CN" sz="1800" kern="1200" dirty="0"/>
            <a:t>think</a:t>
          </a:r>
          <a:r>
            <a:rPr lang="zh-CN" altLang="en-US" sz="1800" kern="1200" dirty="0"/>
            <a:t> </a:t>
          </a:r>
          <a:r>
            <a:rPr lang="en-US" altLang="zh-CN" sz="1800" kern="1200" dirty="0"/>
            <a:t>of</a:t>
          </a:r>
          <a:r>
            <a:rPr lang="zh-CN" altLang="en-US" sz="1800" kern="1200" dirty="0"/>
            <a:t> </a:t>
          </a:r>
          <a:r>
            <a:rPr lang="en-US" altLang="zh-CN" sz="1800" kern="1200" dirty="0"/>
            <a:t>a</a:t>
          </a:r>
          <a:r>
            <a:rPr lang="zh-CN" altLang="en-US" sz="1800" kern="1200" dirty="0"/>
            <a:t> </a:t>
          </a:r>
          <a:r>
            <a:rPr lang="en-US" altLang="zh-CN" sz="1800" kern="1200" dirty="0"/>
            <a:t>path?</a:t>
          </a:r>
          <a:r>
            <a:rPr lang="zh-CN" altLang="en-US" sz="1800" kern="1200" dirty="0"/>
            <a:t> </a:t>
          </a:r>
          <a:endParaRPr lang="en-US" sz="1800" kern="1200" dirty="0"/>
        </a:p>
      </dsp:txBody>
      <dsp:txXfrm>
        <a:off x="7990572" y="1344959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452EE-80EB-4683-94C4-FDAAB9A4489D}">
      <dsp:nvSpPr>
        <dsp:cNvPr id="0" name=""/>
        <dsp:cNvSpPr/>
      </dsp:nvSpPr>
      <dsp:spPr>
        <a:xfrm>
          <a:off x="938775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43457-6C1E-4C10-AB56-45AB4AA38685}">
      <dsp:nvSpPr>
        <dsp:cNvPr id="0" name=""/>
        <dsp:cNvSpPr/>
      </dsp:nvSpPr>
      <dsp:spPr>
        <a:xfrm>
          <a:off x="372805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Don’t</a:t>
          </a:r>
          <a:r>
            <a:rPr lang="zh-CN" sz="1300" kern="1200"/>
            <a:t> </a:t>
          </a:r>
          <a:r>
            <a:rPr lang="en-US" sz="1300" kern="1200"/>
            <a:t>be</a:t>
          </a:r>
          <a:r>
            <a:rPr lang="zh-CN" sz="1300" kern="1200"/>
            <a:t> </a:t>
          </a:r>
          <a:r>
            <a:rPr lang="en-US" sz="1300" kern="1200"/>
            <a:t>afraid</a:t>
          </a:r>
          <a:r>
            <a:rPr lang="zh-CN" sz="1300" kern="1200"/>
            <a:t> </a:t>
          </a:r>
          <a:r>
            <a:rPr lang="en-US" sz="1300" kern="1200"/>
            <a:t>to</a:t>
          </a:r>
          <a:r>
            <a:rPr lang="zh-CN" sz="1300" kern="1200"/>
            <a:t> </a:t>
          </a:r>
          <a:r>
            <a:rPr lang="en-US" sz="1300" kern="1200"/>
            <a:t>change</a:t>
          </a:r>
          <a:r>
            <a:rPr lang="zh-CN" sz="1300" kern="1200"/>
            <a:t> </a:t>
          </a:r>
          <a:r>
            <a:rPr lang="en-US" sz="1300" kern="1200"/>
            <a:t>your</a:t>
          </a:r>
          <a:r>
            <a:rPr lang="zh-CN" sz="1300" kern="1200"/>
            <a:t> </a:t>
          </a:r>
          <a:r>
            <a:rPr lang="en-US" sz="1300" kern="1200"/>
            <a:t>coefficients/do</a:t>
          </a:r>
          <a:r>
            <a:rPr lang="zh-CN" sz="1300" kern="1200"/>
            <a:t> </a:t>
          </a:r>
          <a:r>
            <a:rPr lang="en-US" sz="1300" kern="1200"/>
            <a:t>transformation!</a:t>
          </a:r>
          <a:r>
            <a:rPr lang="zh-CN" sz="1300" kern="1200"/>
            <a:t> </a:t>
          </a:r>
          <a:endParaRPr lang="en-US" sz="1300" kern="1200"/>
        </a:p>
      </dsp:txBody>
      <dsp:txXfrm>
        <a:off x="372805" y="2111149"/>
        <a:ext cx="2058075" cy="720000"/>
      </dsp:txXfrm>
    </dsp:sp>
    <dsp:sp modelId="{DF9D2B40-F17D-4B79-9614-3301C3E92581}">
      <dsp:nvSpPr>
        <dsp:cNvPr id="0" name=""/>
        <dsp:cNvSpPr/>
      </dsp:nvSpPr>
      <dsp:spPr>
        <a:xfrm>
          <a:off x="3357014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BB028-7195-4F08-898D-2A60CA4EB3E0}">
      <dsp:nvSpPr>
        <dsp:cNvPr id="0" name=""/>
        <dsp:cNvSpPr/>
      </dsp:nvSpPr>
      <dsp:spPr>
        <a:xfrm>
          <a:off x="2791043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Block-like</a:t>
          </a:r>
          <a:r>
            <a:rPr lang="zh-CN" sz="1300" kern="1200"/>
            <a:t> </a:t>
          </a:r>
          <a:r>
            <a:rPr lang="en-US" sz="1300" kern="1200"/>
            <a:t>things</a:t>
          </a:r>
          <a:r>
            <a:rPr lang="zh-CN" sz="1300" kern="1200"/>
            <a:t> </a:t>
          </a:r>
          <a:r>
            <a:rPr lang="en-US" sz="1300" kern="1200"/>
            <a:t>=</a:t>
          </a:r>
          <a:r>
            <a:rPr lang="zh-CN" sz="1300" kern="1200"/>
            <a:t> </a:t>
          </a:r>
          <a:r>
            <a:rPr lang="en-US" sz="1300" kern="1200"/>
            <a:t>think</a:t>
          </a:r>
          <a:r>
            <a:rPr lang="zh-CN" sz="1300" kern="1200"/>
            <a:t> </a:t>
          </a:r>
          <a:r>
            <a:rPr lang="en-US" sz="1300" kern="1200"/>
            <a:t>rectangles</a:t>
          </a:r>
          <a:r>
            <a:rPr lang="zh-CN" sz="1300" kern="1200"/>
            <a:t> </a:t>
          </a:r>
          <a:r>
            <a:rPr lang="en-US" sz="1300" kern="1200"/>
            <a:t>(x</a:t>
          </a:r>
          <a:r>
            <a:rPr lang="zh-CN" sz="1300" kern="1200"/>
            <a:t> </a:t>
          </a:r>
          <a:r>
            <a:rPr lang="en-US" sz="1300" kern="1200"/>
            <a:t>or</a:t>
          </a:r>
          <a:r>
            <a:rPr lang="zh-CN" sz="1300" kern="1200"/>
            <a:t> </a:t>
          </a:r>
          <a:r>
            <a:rPr lang="en-US" sz="1300" kern="1200"/>
            <a:t>y</a:t>
          </a:r>
          <a:r>
            <a:rPr lang="zh-CN" sz="1300" kern="1200"/>
            <a:t> </a:t>
          </a:r>
          <a:r>
            <a:rPr lang="en-US" sz="1300" kern="1200"/>
            <a:t>between</a:t>
          </a:r>
          <a:r>
            <a:rPr lang="zh-CN" sz="1300" kern="1200"/>
            <a:t> </a:t>
          </a:r>
          <a:r>
            <a:rPr lang="en-US" sz="1300" kern="1200"/>
            <a:t>2</a:t>
          </a:r>
          <a:r>
            <a:rPr lang="zh-CN" sz="1300" kern="1200"/>
            <a:t> </a:t>
          </a:r>
          <a:r>
            <a:rPr lang="en-US" sz="1300" kern="1200"/>
            <a:t>values).</a:t>
          </a:r>
          <a:r>
            <a:rPr lang="zh-CN" sz="1300" kern="1200"/>
            <a:t> </a:t>
          </a:r>
          <a:endParaRPr lang="en-US" sz="1300" kern="1200"/>
        </a:p>
      </dsp:txBody>
      <dsp:txXfrm>
        <a:off x="2791043" y="2111149"/>
        <a:ext cx="2058075" cy="720000"/>
      </dsp:txXfrm>
    </dsp:sp>
    <dsp:sp modelId="{D22B4AA1-EBE8-480C-AAF2-05A3124D9845}">
      <dsp:nvSpPr>
        <dsp:cNvPr id="0" name=""/>
        <dsp:cNvSpPr/>
      </dsp:nvSpPr>
      <dsp:spPr>
        <a:xfrm>
          <a:off x="5775252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81BE7-97E9-4E17-88D2-31CE51A150DB}">
      <dsp:nvSpPr>
        <dsp:cNvPr id="0" name=""/>
        <dsp:cNvSpPr/>
      </dsp:nvSpPr>
      <dsp:spPr>
        <a:xfrm>
          <a:off x="5209281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Round</a:t>
          </a:r>
          <a:r>
            <a:rPr lang="zh-CN" sz="1300" kern="1200"/>
            <a:t> </a:t>
          </a:r>
          <a:r>
            <a:rPr lang="en-US" sz="1300" kern="1200"/>
            <a:t>things</a:t>
          </a:r>
          <a:r>
            <a:rPr lang="zh-CN" sz="1300" kern="1200"/>
            <a:t> </a:t>
          </a:r>
          <a:r>
            <a:rPr lang="en-US" sz="1300" kern="1200"/>
            <a:t>=</a:t>
          </a:r>
          <a:r>
            <a:rPr lang="zh-CN" sz="1300" kern="1200"/>
            <a:t> </a:t>
          </a:r>
          <a:r>
            <a:rPr lang="en-US" sz="1300" kern="1200"/>
            <a:t>think</a:t>
          </a:r>
          <a:r>
            <a:rPr lang="zh-CN" sz="1300" kern="1200"/>
            <a:t> </a:t>
          </a:r>
          <a:r>
            <a:rPr lang="en-US" sz="1300" kern="1200"/>
            <a:t>circles/ellipses!</a:t>
          </a:r>
          <a:r>
            <a:rPr lang="zh-CN" sz="1300" kern="1200"/>
            <a:t> </a:t>
          </a:r>
          <a:endParaRPr lang="en-US" sz="1300" kern="1200"/>
        </a:p>
      </dsp:txBody>
      <dsp:txXfrm>
        <a:off x="5209281" y="2111149"/>
        <a:ext cx="2058075" cy="720000"/>
      </dsp:txXfrm>
    </dsp:sp>
    <dsp:sp modelId="{2208F580-D8EC-4A14-8A17-99ECFF71B096}">
      <dsp:nvSpPr>
        <dsp:cNvPr id="0" name=""/>
        <dsp:cNvSpPr/>
      </dsp:nvSpPr>
      <dsp:spPr>
        <a:xfrm>
          <a:off x="8193490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E346D-B53F-4E09-A899-3C5DAFE732E8}">
      <dsp:nvSpPr>
        <dsp:cNvPr id="0" name=""/>
        <dsp:cNvSpPr/>
      </dsp:nvSpPr>
      <dsp:spPr>
        <a:xfrm>
          <a:off x="7627519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When</a:t>
          </a:r>
          <a:r>
            <a:rPr lang="zh-CN" sz="1300" kern="1200"/>
            <a:t> </a:t>
          </a:r>
          <a:r>
            <a:rPr lang="en-US" sz="1300" kern="1200"/>
            <a:t>in</a:t>
          </a:r>
          <a:r>
            <a:rPr lang="zh-CN" sz="1300" kern="1200"/>
            <a:t> </a:t>
          </a:r>
          <a:r>
            <a:rPr lang="en-US" sz="1300" kern="1200"/>
            <a:t>doubt</a:t>
          </a:r>
          <a:r>
            <a:rPr lang="zh-CN" sz="1300" kern="1200"/>
            <a:t> </a:t>
          </a:r>
          <a:r>
            <a:rPr lang="en-US" sz="1300" kern="1200"/>
            <a:t>about</a:t>
          </a:r>
          <a:r>
            <a:rPr lang="zh-CN" sz="1300" kern="1200"/>
            <a:t> </a:t>
          </a:r>
          <a:r>
            <a:rPr lang="en-US" sz="1300" kern="1200"/>
            <a:t>ranges,</a:t>
          </a:r>
          <a:r>
            <a:rPr lang="zh-CN" sz="1300" kern="1200"/>
            <a:t> </a:t>
          </a:r>
          <a:r>
            <a:rPr lang="en-US" sz="1300" kern="1200"/>
            <a:t>click</a:t>
          </a:r>
          <a:r>
            <a:rPr lang="zh-CN" sz="1300" kern="1200"/>
            <a:t> </a:t>
          </a:r>
          <a:r>
            <a:rPr lang="en-US" sz="1300" kern="1200"/>
            <a:t>on</a:t>
          </a:r>
          <a:r>
            <a:rPr lang="zh-CN" sz="1300" kern="1200"/>
            <a:t> </a:t>
          </a:r>
          <a:r>
            <a:rPr lang="en-US" sz="1300" kern="1200"/>
            <a:t>intercepts</a:t>
          </a:r>
          <a:r>
            <a:rPr lang="zh-CN" sz="1300" kern="1200"/>
            <a:t> </a:t>
          </a:r>
          <a:r>
            <a:rPr lang="en-US" sz="1300" kern="1200"/>
            <a:t>to</a:t>
          </a:r>
          <a:r>
            <a:rPr lang="zh-CN" sz="1300" kern="1200"/>
            <a:t> </a:t>
          </a:r>
          <a:r>
            <a:rPr lang="en-US" sz="1300" kern="1200"/>
            <a:t>find</a:t>
          </a:r>
          <a:r>
            <a:rPr lang="zh-CN" sz="1300" kern="1200"/>
            <a:t> </a:t>
          </a:r>
          <a:r>
            <a:rPr lang="en-US" sz="1300" kern="1200"/>
            <a:t>out</a:t>
          </a:r>
          <a:r>
            <a:rPr lang="zh-CN" sz="1300" kern="1200"/>
            <a:t> </a:t>
          </a:r>
          <a:r>
            <a:rPr lang="en-US" sz="1300" kern="1200"/>
            <a:t>their</a:t>
          </a:r>
          <a:r>
            <a:rPr lang="zh-CN" sz="1300" kern="1200"/>
            <a:t> </a:t>
          </a:r>
          <a:r>
            <a:rPr lang="en-US" sz="1300" kern="1200"/>
            <a:t>values!</a:t>
          </a:r>
        </a:p>
      </dsp:txBody>
      <dsp:txXfrm>
        <a:off x="7627519" y="2111149"/>
        <a:ext cx="205807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31268-CAC9-754D-A606-F5529CB091ED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521D9-3E85-8946-B0FF-CCA8E9791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0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3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4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17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20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23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14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30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7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26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41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5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33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16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2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9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8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7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4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9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41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43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21D9-3E85-8946-B0FF-CCA8E97913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0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7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8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1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2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6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0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1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11/24/19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82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4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85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mos.com/calculator/sivpkqta9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smos.com/calculator/rgmvkzosg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smos.com/calculator/lgtq1e3o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smos.com/calculator/bgmrbuqavj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smos.com/calculator/8xbksl9e0t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smos.com/calculator/xnotehc8h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desmos.com/graph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desmos.com/calculator/sdwh0v4lle" TargetMode="External"/><Relationship Id="rId7" Type="http://schemas.openxmlformats.org/officeDocument/2006/relationships/hyperlink" Target="https://www.desmos.com/calculator/nvn3sh58jb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desmos.com/calculator/j7izgbwnaa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www.desmos.com/calculator/vvrzhtluy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3D08906F-AF8F-4B35-A149-F3335C474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33" b="28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40BBD-3FF6-B34E-855B-601D64824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Drawing with 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A9BE1-48B4-AA48-AFD3-FBE3C7938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100" dirty="0">
                <a:solidFill>
                  <a:schemeClr val="tx1"/>
                </a:solidFill>
              </a:rPr>
              <a:t>Splash 2019 A13166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100" dirty="0">
                <a:solidFill>
                  <a:schemeClr val="tx1"/>
                </a:solidFill>
              </a:rPr>
              <a:t>Margaret Zheng</a:t>
            </a:r>
            <a:r>
              <a:rPr lang="en-US" altLang="zh-CN" sz="1100" dirty="0">
                <a:solidFill>
                  <a:schemeClr val="tx1"/>
                </a:solidFill>
              </a:rPr>
              <a:t>,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Gloria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Lin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D80B-F364-3440-8F3E-29F9C447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1: Draw a </a:t>
            </a:r>
            <a:r>
              <a:rPr lang="en-US" altLang="zh-CN" dirty="0"/>
              <a:t>filled</a:t>
            </a:r>
            <a:r>
              <a:rPr lang="zh-CN" altLang="en-US" dirty="0"/>
              <a:t> </a:t>
            </a:r>
            <a:r>
              <a:rPr lang="en-US" dirty="0"/>
              <a:t>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3930D-99CA-FB4A-8E96-CDC52332F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Step 1: draw any 3 non-parallel lines.</a:t>
            </a:r>
          </a:p>
          <a:p>
            <a:pPr marL="0" indent="0">
              <a:buNone/>
            </a:pPr>
            <a:r>
              <a:rPr lang="en-US" sz="2000" dirty="0"/>
              <a:t>Step 2: Set your ranges – find your intercepts!</a:t>
            </a:r>
          </a:p>
          <a:p>
            <a:pPr marL="0" indent="0">
              <a:buNone/>
            </a:pPr>
            <a:r>
              <a:rPr lang="en-US" sz="2000" dirty="0"/>
              <a:t>Step 3: Try shading (get the direction right)</a:t>
            </a:r>
          </a:p>
          <a:p>
            <a:pPr marL="0" indent="0">
              <a:buNone/>
            </a:pPr>
            <a:r>
              <a:rPr lang="en-US" sz="2000" dirty="0"/>
              <a:t>Step 4: Set shading range constraints</a:t>
            </a:r>
          </a:p>
          <a:p>
            <a:pPr marL="0" indent="0">
              <a:buNone/>
            </a:pPr>
            <a:r>
              <a:rPr lang="en-US" sz="2000" dirty="0"/>
              <a:t>Step 5: DONE!</a:t>
            </a:r>
            <a:endParaRPr lang="en-US" sz="3600" dirty="0"/>
          </a:p>
          <a:p>
            <a:pPr marL="0" indent="0">
              <a:buNone/>
            </a:pPr>
            <a:r>
              <a:rPr lang="en-US" sz="3600" dirty="0">
                <a:hlinkClick r:id="rId3"/>
              </a:rPr>
              <a:t>Demo</a:t>
            </a:r>
            <a:endParaRPr lang="en-US" sz="3600" dirty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A interesting master Demo</a:t>
            </a:r>
            <a:r>
              <a:rPr lang="en-US" sz="2400" dirty="0"/>
              <a:t> (unfilled)</a:t>
            </a:r>
          </a:p>
          <a:p>
            <a:pPr marL="0" indent="0">
              <a:buNone/>
            </a:pPr>
            <a:endParaRPr lang="en-US" sz="36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21389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F5C8-E05A-6745-A2D1-392D05FC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Awesome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5C926-FAE1-FF44-954B-E41CD6101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what if we wanted to move the triangle?</a:t>
            </a:r>
          </a:p>
        </p:txBody>
      </p:sp>
    </p:spTree>
    <p:extLst>
      <p:ext uri="{BB962C8B-B14F-4D97-AF65-F5344CB8AC3E}">
        <p14:creationId xmlns:p14="http://schemas.microsoft.com/office/powerpoint/2010/main" val="311293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F99F6-712F-5C44-95A1-2313880E7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54" y="1348920"/>
            <a:ext cx="5367165" cy="4172968"/>
          </a:xfrm>
          <a:prstGeom prst="rect">
            <a:avLst/>
          </a:prstGeom>
        </p:spPr>
      </p:pic>
      <p:sp>
        <p:nvSpPr>
          <p:cNvPr id="37" name="Rectangle 2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4C7B7-EA73-0048-998A-29F91A44E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643928"/>
          </a:xfrm>
        </p:spPr>
        <p:txBody>
          <a:bodyPr>
            <a:normAutofit/>
          </a:bodyPr>
          <a:lstStyle/>
          <a:p>
            <a:r>
              <a:rPr lang="en-US" sz="4400" dirty="0"/>
              <a:t>Sliders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2C9E941-916D-42F1-A0C3-979B0705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385390"/>
            <a:ext cx="4472922" cy="3649649"/>
          </a:xfrm>
        </p:spPr>
        <p:txBody>
          <a:bodyPr>
            <a:normAutofit/>
          </a:bodyPr>
          <a:lstStyle/>
          <a:p>
            <a:r>
              <a:rPr lang="en-US" b="1" dirty="0"/>
              <a:t>What they do: </a:t>
            </a:r>
            <a:r>
              <a:rPr lang="en-US" dirty="0"/>
              <a:t>allow us to make changes to functions without having to change the function itself </a:t>
            </a:r>
          </a:p>
          <a:p>
            <a:r>
              <a:rPr lang="en-US" b="1" dirty="0"/>
              <a:t>Where they are:</a:t>
            </a:r>
            <a:r>
              <a:rPr lang="en-US" dirty="0"/>
              <a:t> set as new expressions </a:t>
            </a:r>
          </a:p>
          <a:p>
            <a:r>
              <a:rPr lang="en-US" b="1" dirty="0"/>
              <a:t>How to</a:t>
            </a:r>
            <a:r>
              <a:rPr lang="en-US"/>
              <a:t>: replace x and y’s with (x-X</a:t>
            </a:r>
            <a:r>
              <a:rPr lang="en-US" baseline="-25000"/>
              <a:t>0</a:t>
            </a:r>
            <a:r>
              <a:rPr lang="en-US"/>
              <a:t>) and (y-Y</a:t>
            </a:r>
            <a:r>
              <a:rPr lang="en-US" baseline="-25000"/>
              <a:t>0</a:t>
            </a:r>
            <a:r>
              <a:rPr lang="en-US"/>
              <a:t>)</a:t>
            </a:r>
            <a:endParaRPr lang="en-US" dirty="0"/>
          </a:p>
          <a:p>
            <a:r>
              <a:rPr lang="en-US" dirty="0"/>
              <a:t>you can add as many sliders as you want!</a:t>
            </a:r>
          </a:p>
          <a:p>
            <a:r>
              <a:rPr lang="en-US" dirty="0"/>
              <a:t>Sliders let you do “animation”!</a:t>
            </a:r>
          </a:p>
          <a:p>
            <a:r>
              <a:rPr lang="en-US" b="1" dirty="0"/>
              <a:t>Which ones are sliders? </a:t>
            </a:r>
          </a:p>
          <a:p>
            <a:r>
              <a:rPr lang="en-US" sz="2800" dirty="0">
                <a:hlinkClick r:id="rId4"/>
              </a:rPr>
              <a:t>Demo</a:t>
            </a:r>
            <a:r>
              <a:rPr lang="en-US" sz="2800" dirty="0"/>
              <a:t>: Moving Blocks</a:t>
            </a:r>
          </a:p>
        </p:txBody>
      </p:sp>
    </p:spTree>
    <p:extLst>
      <p:ext uri="{BB962C8B-B14F-4D97-AF65-F5344CB8AC3E}">
        <p14:creationId xmlns:p14="http://schemas.microsoft.com/office/powerpoint/2010/main" val="20760079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289978-F91C-C145-ADE0-A725C658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54" y="939673"/>
            <a:ext cx="5367165" cy="49914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B96A3-09BA-F84C-A12E-411C8D0B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643928"/>
          </a:xfrm>
        </p:spPr>
        <p:txBody>
          <a:bodyPr>
            <a:normAutofit/>
          </a:bodyPr>
          <a:lstStyle/>
          <a:p>
            <a:r>
              <a:rPr lang="en-US" sz="4400"/>
              <a:t>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E3C67-DEBF-134A-868E-A0ED20EFA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385390"/>
            <a:ext cx="4472922" cy="3649649"/>
          </a:xfrm>
        </p:spPr>
        <p:txBody>
          <a:bodyPr>
            <a:normAutofit/>
          </a:bodyPr>
          <a:lstStyle/>
          <a:p>
            <a:r>
              <a:rPr lang="en-US" b="1" dirty="0"/>
              <a:t>What they do: </a:t>
            </a:r>
            <a:r>
              <a:rPr lang="en-US" dirty="0"/>
              <a:t>sliders 2.0! Allow us to make changes to functions without having to change the function itself </a:t>
            </a:r>
          </a:p>
          <a:p>
            <a:r>
              <a:rPr lang="en-US" b="1" dirty="0"/>
              <a:t>Where they are:</a:t>
            </a:r>
            <a:r>
              <a:rPr lang="en-US" dirty="0"/>
              <a:t> set as new expressions </a:t>
            </a:r>
          </a:p>
          <a:p>
            <a:r>
              <a:rPr lang="en-US" dirty="0"/>
              <a:t>you can add as many parameters as you want!</a:t>
            </a:r>
          </a:p>
          <a:p>
            <a:r>
              <a:rPr lang="en-US" sz="2400" dirty="0">
                <a:hlinkClick r:id="rId4"/>
              </a:rPr>
              <a:t>Demo</a:t>
            </a:r>
            <a:r>
              <a:rPr lang="en-US" sz="2400" dirty="0"/>
              <a:t>: Moving blocks</a:t>
            </a:r>
          </a:p>
        </p:txBody>
      </p:sp>
    </p:spTree>
    <p:extLst>
      <p:ext uri="{BB962C8B-B14F-4D97-AF65-F5344CB8AC3E}">
        <p14:creationId xmlns:p14="http://schemas.microsoft.com/office/powerpoint/2010/main" val="1296316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09929-78ED-C04E-9058-0CF063FA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Sliders &amp;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ADF29-942E-4345-9EE6-4C03743BA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Sliders?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E6D70-880F-8741-B295-069482F811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Sliders are </a:t>
            </a:r>
            <a:r>
              <a:rPr lang="en-US" u="sng" dirty="0"/>
              <a:t>more convenient and easier to understand </a:t>
            </a:r>
            <a:r>
              <a:rPr lang="en-US" dirty="0"/>
              <a:t>if you ONLY need translational motion (i.e. move up and down) . </a:t>
            </a:r>
          </a:p>
          <a:p>
            <a:r>
              <a:rPr lang="en-US" sz="1400" dirty="0"/>
              <a:t>1. If you know you may want to shift the entire graph later, make a general X and Y slider (one that applies to all graphs). </a:t>
            </a:r>
            <a:r>
              <a:rPr lang="en-US" sz="1400" u="sng" dirty="0"/>
              <a:t>When applying sliders, make sure to apply them EVERY SINGLE TIME you see x and y! </a:t>
            </a:r>
          </a:p>
          <a:p>
            <a:r>
              <a:rPr lang="en-US" sz="1400" dirty="0"/>
              <a:t>2. Set your general X and Y slider to 0 and don’t change it until you are finished with the graph!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D6AD8E-9BE1-0C4F-972F-52B0AB9A7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Why Parameters?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DB3D9-48A3-EE47-B7DC-B9EAB77644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Parameters let you do way more than translational motion! Try it out!</a:t>
            </a:r>
          </a:p>
          <a:p>
            <a:r>
              <a:rPr lang="en-US" dirty="0"/>
              <a:t>Parameters make animation much easier!</a:t>
            </a:r>
          </a:p>
        </p:txBody>
      </p:sp>
    </p:spTree>
    <p:extLst>
      <p:ext uri="{BB962C8B-B14F-4D97-AF65-F5344CB8AC3E}">
        <p14:creationId xmlns:p14="http://schemas.microsoft.com/office/powerpoint/2010/main" val="339148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B7FF0-723B-6A47-9E37-5F811F4D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Exercise 2: Move that triangle!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6B197F4-38BD-49BA-9609-11490957B5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840337"/>
              </p:ext>
            </p:extLst>
          </p:nvPr>
        </p:nvGraphicFramePr>
        <p:xfrm>
          <a:off x="1066800" y="1566194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472C83-CCBE-F749-AD5B-1FD8BCC31425}"/>
              </a:ext>
            </a:extLst>
          </p:cNvPr>
          <p:cNvSpPr txBox="1"/>
          <p:nvPr/>
        </p:nvSpPr>
        <p:spPr>
          <a:xfrm>
            <a:off x="1447800" y="5291806"/>
            <a:ext cx="775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link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complete,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moving</a:t>
            </a:r>
            <a:r>
              <a:rPr lang="zh-CN" altLang="en-US" dirty="0"/>
              <a:t> </a:t>
            </a:r>
            <a:r>
              <a:rPr lang="en-US" altLang="zh-CN" dirty="0"/>
              <a:t>triangle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>
                <a:hlinkClick r:id="rId8"/>
              </a:rPr>
              <a:t>https://www.desmos.com/calculator/8xbksl9e0t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8008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F7CAD-DFAC-4240-8D2A-928937F6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54" y="1221449"/>
            <a:ext cx="5367165" cy="44279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3D80B-F364-3440-8F3E-29F9C447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643928"/>
          </a:xfrm>
        </p:spPr>
        <p:txBody>
          <a:bodyPr>
            <a:normAutofit/>
          </a:bodyPr>
          <a:lstStyle/>
          <a:p>
            <a:r>
              <a:rPr lang="en-US" sz="4400"/>
              <a:t>Demo 2: Move that triangle!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3930D-99CA-FB4A-8E96-CDC52332F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385390"/>
            <a:ext cx="4472922" cy="3649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Step 1: Make 1 slider for x and 1 parameter for y (like X</a:t>
            </a:r>
            <a:r>
              <a:rPr lang="en-US" baseline="-25000" dirty="0"/>
              <a:t>0</a:t>
            </a:r>
            <a:r>
              <a:rPr lang="en-US" dirty="0"/>
              <a:t> and Y</a:t>
            </a:r>
            <a:r>
              <a:rPr lang="en-US" baseline="-25000" dirty="0"/>
              <a:t>0</a:t>
            </a:r>
            <a:r>
              <a:rPr lang="en-US" dirty="0"/>
              <a:t>).</a:t>
            </a:r>
          </a:p>
          <a:p>
            <a:pPr marL="0" indent="0">
              <a:buNone/>
            </a:pPr>
            <a:r>
              <a:rPr lang="en-US" dirty="0"/>
              <a:t>Step 2: For every x and y you see, replace with (x-X</a:t>
            </a:r>
            <a:r>
              <a:rPr lang="en-US" baseline="-25000" dirty="0"/>
              <a:t>0</a:t>
            </a:r>
            <a:r>
              <a:rPr lang="en-US" dirty="0"/>
              <a:t>) and (y-Y</a:t>
            </a:r>
            <a:r>
              <a:rPr lang="en-US" baseline="-25000" dirty="0"/>
              <a:t>0</a:t>
            </a:r>
            <a:r>
              <a:rPr lang="en-US" dirty="0"/>
              <a:t>). </a:t>
            </a:r>
          </a:p>
          <a:p>
            <a:pPr marL="0" indent="0">
              <a:buNone/>
            </a:pPr>
            <a:r>
              <a:rPr lang="en-US" dirty="0"/>
              <a:t>Step 2.1: You could do this with parameters too – set a parameter t (or whatever other letter), then set X</a:t>
            </a:r>
            <a:r>
              <a:rPr lang="en-US" baseline="-25000" dirty="0"/>
              <a:t>0 </a:t>
            </a:r>
            <a:r>
              <a:rPr lang="en-US" dirty="0"/>
              <a:t>and Y</a:t>
            </a:r>
            <a:r>
              <a:rPr lang="en-US" baseline="-25000" dirty="0"/>
              <a:t>0</a:t>
            </a:r>
            <a:r>
              <a:rPr lang="en-US" dirty="0"/>
              <a:t> to be some t-related value. </a:t>
            </a:r>
          </a:p>
          <a:p>
            <a:pPr marL="0" indent="0">
              <a:buNone/>
            </a:pPr>
            <a:r>
              <a:rPr lang="en-US" dirty="0"/>
              <a:t>Step 3. Hit the play button on the left (if you did it with parameters, you just need to hit once!)</a:t>
            </a:r>
          </a:p>
          <a:p>
            <a:pPr marL="0" indent="0">
              <a:buNone/>
            </a:pPr>
            <a:r>
              <a:rPr lang="en-US" sz="2800" dirty="0">
                <a:hlinkClick r:id="rId4"/>
              </a:rPr>
              <a:t>Demo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978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5A2A9-5211-4899-8915-B1DAFCCA6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24665" b="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A85AD7-38ED-9945-AE60-8630CAF5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/>
              <a:t>That’s all great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BA327DD-AC5E-9049-A8EF-F3CC8077C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But what if I wanted more than one object (easily)?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3682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11008-F98C-6C44-BE3A-414B84C6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96" y="2107850"/>
            <a:ext cx="5904582" cy="26422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C0BEA-CBFD-BC4C-A5F4-A1E9CD8E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643928"/>
          </a:xfrm>
        </p:spPr>
        <p:txBody>
          <a:bodyPr>
            <a:normAutofit/>
          </a:bodyPr>
          <a:lstStyle/>
          <a:p>
            <a:r>
              <a:rPr lang="en-US" sz="4400" dirty="0"/>
              <a:t>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EC292-7179-1F4E-9CA7-278A219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385390"/>
            <a:ext cx="4472922" cy="3649649"/>
          </a:xfrm>
        </p:spPr>
        <p:txBody>
          <a:bodyPr>
            <a:normAutofit/>
          </a:bodyPr>
          <a:lstStyle/>
          <a:p>
            <a:r>
              <a:rPr lang="en-US" b="1" dirty="0"/>
              <a:t>What they do: </a:t>
            </a:r>
            <a:r>
              <a:rPr lang="en-US" dirty="0"/>
              <a:t>create a list of elements (so that you can draw a function many times without typing them out every time!)</a:t>
            </a:r>
          </a:p>
          <a:p>
            <a:r>
              <a:rPr lang="en-US" b="1" dirty="0"/>
              <a:t>Where they are:</a:t>
            </a:r>
            <a:r>
              <a:rPr lang="en-US" dirty="0"/>
              <a:t> set as [new expressions] , in square brackets</a:t>
            </a:r>
          </a:p>
          <a:p>
            <a:r>
              <a:rPr lang="en-US" dirty="0"/>
              <a:t>Desmos is smart enough to generate an arithmetic sequence with the 2 or 3 numbers you feed 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62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Rectangle 12">
            <a:extLst>
              <a:ext uri="{FF2B5EF4-FFF2-40B4-BE49-F238E27FC236}">
                <a16:creationId xmlns:a16="http://schemas.microsoft.com/office/drawing/2014/main" id="{1CFC67D0-131C-4064-873F-59771B446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9" name="Rectangle 14">
            <a:extLst>
              <a:ext uri="{FF2B5EF4-FFF2-40B4-BE49-F238E27FC236}">
                <a16:creationId xmlns:a16="http://schemas.microsoft.com/office/drawing/2014/main" id="{8CCB1314-41E8-414B-9954-6D611623D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0" name="Rectangle 16">
            <a:extLst>
              <a:ext uri="{FF2B5EF4-FFF2-40B4-BE49-F238E27FC236}">
                <a16:creationId xmlns:a16="http://schemas.microsoft.com/office/drawing/2014/main" id="{9C53941D-7A4E-4CA7-840E-D52BA6D74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1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A952ED-3677-40E9-BC2B-C6900A2D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E9658C0-3DAF-459A-AABB-BFBE8DAD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654A35-C1F2-4731-A8E1-85529EC19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23">
            <a:extLst>
              <a:ext uri="{FF2B5EF4-FFF2-40B4-BE49-F238E27FC236}">
                <a16:creationId xmlns:a16="http://schemas.microsoft.com/office/drawing/2014/main" id="{F7CFB609-BCB5-48F3-A772-96674F30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6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25">
            <a:extLst>
              <a:ext uri="{FF2B5EF4-FFF2-40B4-BE49-F238E27FC236}">
                <a16:creationId xmlns:a16="http://schemas.microsoft.com/office/drawing/2014/main" id="{52251B70-2108-41BA-AC72-B834434C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6AED6-0763-934C-8EB8-0BD5C5436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00" y="1101932"/>
            <a:ext cx="2676017" cy="1792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A5748-E927-D443-8891-47E4BC0E6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384" y="1205627"/>
            <a:ext cx="2676018" cy="1585540"/>
          </a:xfrm>
          <a:prstGeom prst="rect">
            <a:avLst/>
          </a:prstGeom>
        </p:spPr>
      </p:pic>
      <p:pic>
        <p:nvPicPr>
          <p:cNvPr id="6" name="Online Media 5" descr="My Movie 1">
            <a:hlinkClick r:id="" action="ppaction://media"/>
            <a:extLst>
              <a:ext uri="{FF2B5EF4-FFF2-40B4-BE49-F238E27FC236}">
                <a16:creationId xmlns:a16="http://schemas.microsoft.com/office/drawing/2014/main" id="{DA166997-175B-7745-B540-1D1930BDD0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046" y="3509434"/>
            <a:ext cx="4714242" cy="2651760"/>
          </a:xfrm>
          <a:prstGeom prst="rect">
            <a:avLst/>
          </a:prstGeom>
        </p:spPr>
      </p:pic>
      <p:sp>
        <p:nvSpPr>
          <p:cNvPr id="54" name="Rectangle 27">
            <a:extLst>
              <a:ext uri="{FF2B5EF4-FFF2-40B4-BE49-F238E27FC236}">
                <a16:creationId xmlns:a16="http://schemas.microsoft.com/office/drawing/2014/main" id="{1D2369D4-64C4-40CA-B2FC-743453FA2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5" name="Rectangle 29">
            <a:extLst>
              <a:ext uri="{FF2B5EF4-FFF2-40B4-BE49-F238E27FC236}">
                <a16:creationId xmlns:a16="http://schemas.microsoft.com/office/drawing/2014/main" id="{73AD138D-C229-40D8-842E-020743C0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A14A8-EEF8-3D4E-BF69-5144A1021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638" y="1600200"/>
            <a:ext cx="3238501" cy="30548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/>
              <a:t>And you can use lists to make…</a:t>
            </a:r>
          </a:p>
        </p:txBody>
      </p:sp>
      <p:sp>
        <p:nvSpPr>
          <p:cNvPr id="56" name="Rectangle 31">
            <a:extLst>
              <a:ext uri="{FF2B5EF4-FFF2-40B4-BE49-F238E27FC236}">
                <a16:creationId xmlns:a16="http://schemas.microsoft.com/office/drawing/2014/main" id="{2B1BAE5E-7CC8-40AD-9A7E-0469E2440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1E6AB6-0657-4BF2-816B-443C9809C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93DB97-1EF9-40FC-9DAC-B23D64696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D9D93B-46F0-47D0-9A9E-8E60DA3FA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45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95000"/>
              </a:schemeClr>
              <a:schemeClr val="bg1">
                <a:shade val="92000"/>
                <a:satMod val="115000"/>
              </a:schemeClr>
            </a:duotone>
          </a:blip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accent1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D0DC2-93B8-AE4D-B652-C61C2646A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040" y="1754659"/>
            <a:ext cx="9860547" cy="30054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ABD52B5-2B1D-AE46-B4A7-6E834952D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9039" y="4947920"/>
            <a:ext cx="9860547" cy="6851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(and let’s pull up </a:t>
            </a:r>
            <a:r>
              <a:rPr lang="en-US" dirty="0" err="1">
                <a:solidFill>
                  <a:srgbClr val="FFFFFF"/>
                </a:solidFill>
              </a:rPr>
              <a:t>www.desmos.com</a:t>
            </a:r>
            <a:r>
              <a:rPr lang="en-US" dirty="0">
                <a:solidFill>
                  <a:srgbClr val="FFFFFF"/>
                </a:solidFill>
              </a:rPr>
              <a:t> if you haven’t done so!)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72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37C1E-8FE9-904A-9AB4-B06906ED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804073"/>
            <a:ext cx="4602152" cy="1345449"/>
          </a:xfrm>
        </p:spPr>
        <p:txBody>
          <a:bodyPr>
            <a:normAutofit/>
          </a:bodyPr>
          <a:lstStyle/>
          <a:p>
            <a:r>
              <a:rPr lang="en-US" altLang="zh-CN" dirty="0"/>
              <a:t>Polar</a:t>
            </a:r>
            <a:r>
              <a:rPr lang="zh-CN" altLang="en-US" dirty="0"/>
              <a:t> </a:t>
            </a:r>
            <a:r>
              <a:rPr lang="en-US" altLang="zh-CN" dirty="0"/>
              <a:t>coordinates</a:t>
            </a:r>
            <a:endParaRPr lang="en-US" dirty="0"/>
          </a:p>
        </p:txBody>
      </p:sp>
      <p:pic>
        <p:nvPicPr>
          <p:cNvPr id="5" name="Online Media 4" descr="My Movie 2">
            <a:hlinkClick r:id="" action="ppaction://media"/>
            <a:extLst>
              <a:ext uri="{FF2B5EF4-FFF2-40B4-BE49-F238E27FC236}">
                <a16:creationId xmlns:a16="http://schemas.microsoft.com/office/drawing/2014/main" id="{C286CC70-3D9D-D647-B964-C91748F74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75" y="619331"/>
            <a:ext cx="4851977" cy="2729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247EBE-5B49-414F-B57F-94DA7AC49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720" y="3509433"/>
            <a:ext cx="2964487" cy="2771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A02F3D-E3FF-0149-B6C6-A777F1E6F0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46137" y="2303563"/>
                <a:ext cx="4602152" cy="371542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They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make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cool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round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shapes!</a:t>
                </a:r>
              </a:p>
              <a:p>
                <a:r>
                  <a:rPr lang="en-US" altLang="zh-CN" dirty="0"/>
                  <a:t>type: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……</a:t>
                </a:r>
              </a:p>
              <a:p>
                <a:r>
                  <a:rPr lang="en-US" altLang="zh-CN" dirty="0"/>
                  <a:t>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constant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gives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you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circle</a:t>
                </a:r>
              </a:p>
              <a:p>
                <a:r>
                  <a:rPr lang="en-US" altLang="zh-CN" dirty="0"/>
                  <a:t>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gives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you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spiral</a:t>
                </a:r>
              </a:p>
              <a:p>
                <a:r>
                  <a:rPr lang="en-US" altLang="zh-CN" dirty="0"/>
                  <a:t>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constant)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you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roses</a:t>
                </a:r>
              </a:p>
              <a:p>
                <a:r>
                  <a:rPr lang="en-US" altLang="zh-CN" dirty="0"/>
                  <a:t>Try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combinations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trig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functions!</a:t>
                </a: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A02F3D-E3FF-0149-B6C6-A777F1E6F0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6137" y="2303563"/>
                <a:ext cx="4602152" cy="3715424"/>
              </a:xfrm>
              <a:blipFill>
                <a:blip r:embed="rId7"/>
                <a:stretch>
                  <a:fillRect l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47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accent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DE09D-A477-7F41-9D43-529642DD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US" altLang="zh-CN" sz="4400">
                <a:solidFill>
                  <a:srgbClr val="FFFFFF"/>
                </a:solidFill>
              </a:rPr>
              <a:t>Recap!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3494" y="276008"/>
            <a:ext cx="6463060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842" y="438912"/>
            <a:ext cx="6132365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C549-36C9-E841-AC46-3A04E7409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36416"/>
            <a:ext cx="5178168" cy="4985169"/>
          </a:xfrm>
        </p:spPr>
        <p:txBody>
          <a:bodyPr anchor="ctr">
            <a:normAutofit/>
          </a:bodyPr>
          <a:lstStyle/>
          <a:p>
            <a:r>
              <a:rPr lang="en-US" altLang="zh-CN" sz="2000"/>
              <a:t>Inequalities</a:t>
            </a:r>
          </a:p>
          <a:p>
            <a:r>
              <a:rPr lang="en-US" altLang="zh-CN" sz="2000"/>
              <a:t>Ranges</a:t>
            </a:r>
          </a:p>
          <a:p>
            <a:r>
              <a:rPr lang="en-US" altLang="zh-CN" sz="2000"/>
              <a:t>Sliders</a:t>
            </a:r>
          </a:p>
          <a:p>
            <a:r>
              <a:rPr lang="en-US" altLang="zh-CN" sz="2000"/>
              <a:t>Parameters</a:t>
            </a:r>
          </a:p>
          <a:p>
            <a:r>
              <a:rPr lang="en-US" altLang="zh-CN" sz="2000"/>
              <a:t>Lists</a:t>
            </a:r>
          </a:p>
          <a:p>
            <a:r>
              <a:rPr lang="en-US" altLang="zh-CN" sz="2000"/>
              <a:t>Polar</a:t>
            </a:r>
            <a:r>
              <a:rPr lang="zh-CN" altLang="en-US" sz="2000"/>
              <a:t> </a:t>
            </a:r>
            <a:r>
              <a:rPr lang="en-US" altLang="zh-CN" sz="2000"/>
              <a:t>coordinates</a:t>
            </a:r>
          </a:p>
        </p:txBody>
      </p:sp>
    </p:spTree>
    <p:extLst>
      <p:ext uri="{BB962C8B-B14F-4D97-AF65-F5344CB8AC3E}">
        <p14:creationId xmlns:p14="http://schemas.microsoft.com/office/powerpoint/2010/main" val="63932755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CC7D-2D71-6B41-8877-77B0B890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altLang="zh-CN"/>
              <a:t>General</a:t>
            </a:r>
            <a:r>
              <a:rPr lang="zh-CN" altLang="en-US"/>
              <a:t> </a:t>
            </a:r>
            <a:r>
              <a:rPr lang="en-US" altLang="zh-CN"/>
              <a:t>Tips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Creation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0E3569B-003C-4109-8C58-EAFD23D68D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077096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3406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09945-C42C-824C-8069-6FE8A33E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96783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6600"/>
              <a:t>Art time!</a:t>
            </a:r>
            <a:endParaRPr lang="en-US" sz="6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D8D3B-A6C9-A746-B9BB-26FADDF9B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633" y="4817251"/>
            <a:ext cx="9678367" cy="68802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pc="80"/>
              <a:t>Let me know if you have any questions!</a:t>
            </a:r>
            <a:endParaRPr lang="en-US" spc="8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627082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95000"/>
              </a:schemeClr>
              <a:schemeClr val="bg1">
                <a:shade val="92000"/>
                <a:satMod val="115000"/>
              </a:schemeClr>
            </a:duotone>
          </a:blip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A55ABF-213F-4B65-8B7E-1ED8609F2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" y="945072"/>
            <a:ext cx="10339129" cy="4055144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DB4189-B5C4-45EA-AFC5-6739032B8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624" y="1107268"/>
            <a:ext cx="10012680" cy="3730752"/>
          </a:xfrm>
          <a:prstGeom prst="rect">
            <a:avLst/>
          </a:prstGeom>
          <a:solidFill>
            <a:schemeClr val="accent1"/>
          </a:solidFill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5AC28-DA34-154E-95AD-582159775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488" y="1438093"/>
            <a:ext cx="9424952" cy="3069103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rgbClr val="FFFFFF"/>
                </a:solidFill>
              </a:rPr>
              <a:t>Hope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en-US" altLang="zh-CN">
                <a:solidFill>
                  <a:srgbClr val="FFFFFF"/>
                </a:solidFill>
              </a:rPr>
              <a:t>you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en-US" altLang="zh-CN">
                <a:solidFill>
                  <a:srgbClr val="FFFFFF"/>
                </a:solidFill>
              </a:rPr>
              <a:t>had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en-US" altLang="zh-CN">
                <a:solidFill>
                  <a:srgbClr val="FFFFFF"/>
                </a:solidFill>
              </a:rPr>
              <a:t>a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en-US" altLang="zh-CN">
                <a:solidFill>
                  <a:srgbClr val="FFFFFF"/>
                </a:solidFill>
              </a:rPr>
              <a:t>great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en-US" altLang="zh-CN">
                <a:solidFill>
                  <a:srgbClr val="FFFFFF"/>
                </a:solidFill>
              </a:rPr>
              <a:t>time!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BDD65A2-A636-0445-9C22-834ED2E04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9358" y="5232126"/>
            <a:ext cx="9369214" cy="8704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</a:rPr>
              <a:t>Keep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</a:rPr>
              <a:t>mathy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</a:rPr>
              <a:t>art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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65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5FC1-F3D4-BD48-B16C-12358918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dirty="0"/>
              <a:t>we </a:t>
            </a:r>
            <a:r>
              <a:rPr lang="en-US" altLang="zh-CN" dirty="0"/>
              <a:t>draw</a:t>
            </a:r>
            <a:r>
              <a:rPr lang="en-US" dirty="0"/>
              <a:t> </a:t>
            </a:r>
            <a:r>
              <a:rPr lang="en-US" altLang="zh-CN" dirty="0"/>
              <a:t>with</a:t>
            </a:r>
            <a:r>
              <a:rPr lang="en-US" dirty="0"/>
              <a:t> Desmos?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40FAB-1EFB-0E46-BEEC-46A82728C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Mathematical</a:t>
            </a:r>
            <a:r>
              <a:rPr lang="zh-CN" altLang="en-US" dirty="0"/>
              <a:t> </a:t>
            </a:r>
            <a:r>
              <a:rPr lang="en-US" altLang="zh-CN" dirty="0"/>
              <a:t>objects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DE22A-B99E-4E4C-BD0C-DE4DDCF3BE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Points</a:t>
            </a:r>
          </a:p>
          <a:p>
            <a:r>
              <a:rPr lang="en-US" dirty="0"/>
              <a:t>Lines</a:t>
            </a:r>
          </a:p>
          <a:p>
            <a:r>
              <a:rPr lang="en-US" dirty="0"/>
              <a:t>Shapes</a:t>
            </a:r>
          </a:p>
          <a:p>
            <a:r>
              <a:rPr lang="en-US" altLang="zh-CN" dirty="0"/>
              <a:t>Animations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…</a:t>
            </a:r>
            <a:endParaRPr lang="en-US" dirty="0"/>
          </a:p>
          <a:p>
            <a:r>
              <a:rPr lang="en-US" dirty="0"/>
              <a:t>If you want to learn more:</a:t>
            </a:r>
          </a:p>
          <a:p>
            <a:r>
              <a:rPr lang="en-US" dirty="0">
                <a:hlinkClick r:id="rId3"/>
              </a:rPr>
              <a:t>https://learn.desmos.com/graphing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51DA-2C6A-5A47-A86A-2A0FEA031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/>
              <a:t>Things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draw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1EE70-9235-F347-8B7E-9A7EB9CE2C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82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picture containing crossword,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2D4667E-7B50-D543-B7BD-0DACFB79E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20" y="753230"/>
            <a:ext cx="3630099" cy="2414016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021D7317-6C80-234F-817F-022199824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66" y="3753108"/>
            <a:ext cx="2322576" cy="232257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icture containing game, spor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EA91C54B-C75F-0E4C-B011-A89810284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893" y="3753108"/>
            <a:ext cx="2340514" cy="2358200"/>
          </a:xfrm>
          <a:prstGeom prst="rect">
            <a:avLst/>
          </a:prstGeom>
        </p:spPr>
      </p:pic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A99CC396-2169-994B-9D3E-2E35853944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343" y="1588553"/>
            <a:ext cx="4891161" cy="34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8"/>
            <a:ext cx="11281609" cy="23960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966"/>
            <a:ext cx="10954512" cy="2066544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2F3F8-35BB-5245-AF10-CF18B163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520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</a:rPr>
              <a:t>Exercise</a:t>
            </a:r>
            <a:r>
              <a:rPr lang="en-US" dirty="0">
                <a:solidFill>
                  <a:srgbClr val="FFFFFF"/>
                </a:solidFill>
              </a:rPr>
              <a:t> 0: </a:t>
            </a:r>
            <a:r>
              <a:rPr lang="en-US" dirty="0" err="1">
                <a:solidFill>
                  <a:srgbClr val="FFFFFF"/>
                </a:solidFill>
              </a:rPr>
              <a:t>Gimme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cRaZy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FuNcTiOn</a:t>
            </a:r>
            <a:r>
              <a:rPr lang="en-US" dirty="0">
                <a:solidFill>
                  <a:srgbClr val="FFFFFF"/>
                </a:solidFill>
              </a:rPr>
              <a:t>!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7F2179E-8C0F-41A8-B708-AAB66FA0BC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966342"/>
              </p:ext>
            </p:extLst>
          </p:nvPr>
        </p:nvGraphicFramePr>
        <p:xfrm>
          <a:off x="1473200" y="3530600"/>
          <a:ext cx="9245600" cy="233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6256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59133E-F23B-D04B-8D8E-C2E6AF389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So That’s </a:t>
            </a:r>
            <a:r>
              <a:rPr lang="en-US" sz="6000" dirty="0" err="1"/>
              <a:t>Kinda</a:t>
            </a:r>
            <a:r>
              <a:rPr lang="en-US" sz="6000" dirty="0"/>
              <a:t> Cool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A01F896-E76C-EC4A-B86D-029E94E75C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But it’d be cooler if we know these…</a:t>
            </a:r>
          </a:p>
        </p:txBody>
      </p:sp>
    </p:spTree>
    <p:extLst>
      <p:ext uri="{BB962C8B-B14F-4D97-AF65-F5344CB8AC3E}">
        <p14:creationId xmlns:p14="http://schemas.microsoft.com/office/powerpoint/2010/main" val="4045858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5755B45-957A-4742-A9E3-0CE010E5D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6138D8-324C-4D6A-BBEC-8F609F339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847" y="317271"/>
            <a:ext cx="3612884" cy="1981181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Picture 4" descr="A picture containing racquetball, game&#10;&#10;Description automatically generated">
            <a:extLst>
              <a:ext uri="{FF2B5EF4-FFF2-40B4-BE49-F238E27FC236}">
                <a16:creationId xmlns:a16="http://schemas.microsoft.com/office/drawing/2014/main" id="{9FBF0CD7-C4CF-244F-9CBF-86EF64547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40" y="685303"/>
            <a:ext cx="3258630" cy="145008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8868F16-B2BC-46C1-B46D-A5CB3A62B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847" y="2457622"/>
            <a:ext cx="3612884" cy="1981181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1EC32A98-AE8D-CE47-93D9-1D4ED94FE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40" y="2833800"/>
            <a:ext cx="3258630" cy="144194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A0B9327-25BA-4F08-AA14-9FE25BD4C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847" y="4639075"/>
            <a:ext cx="3612884" cy="1981181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3666964-3792-B945-BDC9-15881A04E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40" y="5064133"/>
            <a:ext cx="3258630" cy="139306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4FE01E5-387C-4105-BA22-BB0F83D2D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3736" y="237744"/>
            <a:ext cx="761356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1EB720-A2E8-4C62-BDBB-5627006D7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9522" y="374904"/>
            <a:ext cx="7310622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A2E2A-ACA6-9E4A-A1E2-1EA81072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055" y="892120"/>
            <a:ext cx="6359070" cy="1645920"/>
          </a:xfrm>
        </p:spPr>
        <p:txBody>
          <a:bodyPr>
            <a:normAutofit/>
          </a:bodyPr>
          <a:lstStyle/>
          <a:p>
            <a:r>
              <a:rPr lang="en-US"/>
              <a:t>Inequalities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960D7-AA6C-5B41-8FC6-B6B7654F7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055" y="2679192"/>
            <a:ext cx="6359070" cy="3291840"/>
          </a:xfrm>
        </p:spPr>
        <p:txBody>
          <a:bodyPr>
            <a:normAutofit/>
          </a:bodyPr>
          <a:lstStyle/>
          <a:p>
            <a:r>
              <a:rPr lang="en-US" b="1"/>
              <a:t>What it does: </a:t>
            </a:r>
            <a:r>
              <a:rPr lang="en-US">
                <a:highlight>
                  <a:srgbClr val="FFFF00"/>
                </a:highlight>
              </a:rPr>
              <a:t>Shading</a:t>
            </a:r>
          </a:p>
          <a:p>
            <a:r>
              <a:rPr lang="en-US" b="1"/>
              <a:t>Where it is: </a:t>
            </a:r>
            <a:r>
              <a:rPr lang="en-US"/>
              <a:t>within an expression</a:t>
            </a:r>
          </a:p>
          <a:p>
            <a:r>
              <a:rPr lang="en-US" b="1"/>
              <a:t>Extra Tips:</a:t>
            </a:r>
          </a:p>
          <a:p>
            <a:r>
              <a:rPr lang="en-US"/>
              <a:t>1. Inequalities make solid things! </a:t>
            </a:r>
          </a:p>
          <a:p>
            <a:r>
              <a:rPr lang="en-US"/>
              <a:t>2. Desmos only gives you several colors, but you can use inequality shading (by duplicating) to make different colors!</a:t>
            </a:r>
          </a:p>
          <a:p>
            <a:pPr marL="0" indent="0">
              <a:buNone/>
            </a:pPr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1726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4F8AB-BB69-3644-8D90-4C7AC166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20" y="4503881"/>
            <a:ext cx="4334752" cy="182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4F9FF-1A14-1C47-9D56-207A09959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" y="533524"/>
            <a:ext cx="4594250" cy="1768784"/>
          </a:xfrm>
          <a:prstGeom prst="rect">
            <a:avLst/>
          </a:prstGeom>
        </p:spPr>
      </p:pic>
      <p:pic>
        <p:nvPicPr>
          <p:cNvPr id="7" name="Content Placeholder 6" descr="A picture containing clock&#10;&#10;Description automatically generated">
            <a:extLst>
              <a:ext uri="{FF2B5EF4-FFF2-40B4-BE49-F238E27FC236}">
                <a16:creationId xmlns:a16="http://schemas.microsoft.com/office/drawing/2014/main" id="{6296BE2A-5496-B34C-9BC8-BF1BA7262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50" y="2554086"/>
            <a:ext cx="4654695" cy="1768784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4C7B7-EA73-0048-998A-29F91A44E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804073"/>
            <a:ext cx="4602152" cy="1345449"/>
          </a:xfrm>
        </p:spPr>
        <p:txBody>
          <a:bodyPr>
            <a:normAutofit/>
          </a:bodyPr>
          <a:lstStyle/>
          <a:p>
            <a:r>
              <a:rPr lang="en-US" dirty="0"/>
              <a:t>Ranges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2C9E941-916D-42F1-A0C3-979B0705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303563"/>
            <a:ext cx="4602152" cy="3715424"/>
          </a:xfrm>
        </p:spPr>
        <p:txBody>
          <a:bodyPr>
            <a:normAutofit/>
          </a:bodyPr>
          <a:lstStyle/>
          <a:p>
            <a:r>
              <a:rPr lang="en-US" sz="1600" b="1" dirty="0"/>
              <a:t>What it does</a:t>
            </a:r>
            <a:r>
              <a:rPr lang="en-US" sz="1600" dirty="0"/>
              <a:t>: cut off a function to the size you need</a:t>
            </a:r>
          </a:p>
          <a:p>
            <a:r>
              <a:rPr lang="en-US" sz="1600" b="1" dirty="0"/>
              <a:t>Where it is</a:t>
            </a:r>
            <a:r>
              <a:rPr lang="en-US" sz="1600" dirty="0"/>
              <a:t>: {in a bracket outside the expression}</a:t>
            </a:r>
          </a:p>
          <a:p>
            <a:r>
              <a:rPr lang="en-US" sz="1600" b="1" dirty="0"/>
              <a:t>Extra Tips:</a:t>
            </a:r>
          </a:p>
          <a:p>
            <a:r>
              <a:rPr lang="en-US" sz="1600" dirty="0"/>
              <a:t>1. Ranges work with equations AND inequalities well. </a:t>
            </a:r>
          </a:p>
          <a:p>
            <a:r>
              <a:rPr lang="en-US" sz="1600" dirty="0"/>
              <a:t>2. You can set x or y ranges. But don’t try to do x-and-y ranges yet (i.e. putting everything in between the {inequalities}. Because Desmos sometimes give you a warning…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58488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8"/>
            <a:ext cx="11281609" cy="23960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966"/>
            <a:ext cx="10954512" cy="2066544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DCE8F-DBDD-934C-9532-DE1AC94D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520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Exercise 1: Draw a filled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triangle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020863-0DE1-4536-B35B-694E05E702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094528"/>
              </p:ext>
            </p:extLst>
          </p:nvPr>
        </p:nvGraphicFramePr>
        <p:xfrm>
          <a:off x="1473200" y="3530600"/>
          <a:ext cx="9245600" cy="233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641116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3424"/>
      </a:dk2>
      <a:lt2>
        <a:srgbClr val="E2E2E8"/>
      </a:lt2>
      <a:accent1>
        <a:srgbClr val="A7A441"/>
      </a:accent1>
      <a:accent2>
        <a:srgbClr val="B17D3B"/>
      </a:accent2>
      <a:accent3>
        <a:srgbClr val="C35E4D"/>
      </a:accent3>
      <a:accent4>
        <a:srgbClr val="B13B5B"/>
      </a:accent4>
      <a:accent5>
        <a:srgbClr val="C34D9E"/>
      </a:accent5>
      <a:accent6>
        <a:srgbClr val="A53BB1"/>
      </a:accent6>
      <a:hlink>
        <a:srgbClr val="C75993"/>
      </a:hlink>
      <a:folHlink>
        <a:srgbClr val="7F7F7F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980</Words>
  <Application>Microsoft Macintosh PowerPoint</Application>
  <PresentationFormat>Widescreen</PresentationFormat>
  <Paragraphs>137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Avenir Next LT Pro</vt:lpstr>
      <vt:lpstr>Avenir Next LT Pro Light</vt:lpstr>
      <vt:lpstr>Calibri</vt:lpstr>
      <vt:lpstr>Cambria Math</vt:lpstr>
      <vt:lpstr>Garamond</vt:lpstr>
      <vt:lpstr>SavonVTI</vt:lpstr>
      <vt:lpstr>Drawing with Functions</vt:lpstr>
      <vt:lpstr>Hi</vt:lpstr>
      <vt:lpstr>What can we draw with Desmos?</vt:lpstr>
      <vt:lpstr>PowerPoint Presentation</vt:lpstr>
      <vt:lpstr>Exercise 0: Gimme a cRaZy FuNcTiOn!</vt:lpstr>
      <vt:lpstr>So That’s Kinda Cool</vt:lpstr>
      <vt:lpstr>Inequalities</vt:lpstr>
      <vt:lpstr>Ranges</vt:lpstr>
      <vt:lpstr>Exercise 1: Draw a filled triangle</vt:lpstr>
      <vt:lpstr>Demo 1: Draw a filled triangle</vt:lpstr>
      <vt:lpstr>Awesome</vt:lpstr>
      <vt:lpstr>Sliders</vt:lpstr>
      <vt:lpstr>Parameters</vt:lpstr>
      <vt:lpstr>Sliders &amp; Parameters</vt:lpstr>
      <vt:lpstr>Exercise 2: Move that triangle!</vt:lpstr>
      <vt:lpstr>Demo 2: Move that triangle!</vt:lpstr>
      <vt:lpstr>That’s all great</vt:lpstr>
      <vt:lpstr>Lists</vt:lpstr>
      <vt:lpstr>And you can use lists to make…</vt:lpstr>
      <vt:lpstr>Polar coordinates</vt:lpstr>
      <vt:lpstr>Recap!</vt:lpstr>
      <vt:lpstr>General Tips for Creation</vt:lpstr>
      <vt:lpstr>Art time!</vt:lpstr>
      <vt:lpstr>Hope you had a great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with Functions</dc:title>
  <dc:creator>Tianyuan Zheng</dc:creator>
  <cp:lastModifiedBy>Tianyuan Zheng</cp:lastModifiedBy>
  <cp:revision>12</cp:revision>
  <cp:lastPrinted>2019-11-24T23:03:13Z</cp:lastPrinted>
  <dcterms:created xsi:type="dcterms:W3CDTF">2019-11-23T19:05:02Z</dcterms:created>
  <dcterms:modified xsi:type="dcterms:W3CDTF">2019-11-24T23:04:46Z</dcterms:modified>
</cp:coreProperties>
</file>